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8"/>
  </p:notesMasterIdLst>
  <p:sldIdLst>
    <p:sldId id="300" r:id="rId2"/>
    <p:sldId id="623" r:id="rId3"/>
    <p:sldId id="618" r:id="rId4"/>
    <p:sldId id="621" r:id="rId5"/>
    <p:sldId id="619" r:id="rId6"/>
    <p:sldId id="259" r:id="rId7"/>
    <p:sldId id="281" r:id="rId8"/>
    <p:sldId id="299" r:id="rId9"/>
    <p:sldId id="620" r:id="rId10"/>
    <p:sldId id="608" r:id="rId11"/>
    <p:sldId id="260" r:id="rId12"/>
    <p:sldId id="265" r:id="rId13"/>
    <p:sldId id="309" r:id="rId14"/>
    <p:sldId id="310" r:id="rId15"/>
    <p:sldId id="262" r:id="rId16"/>
    <p:sldId id="311" r:id="rId17"/>
    <p:sldId id="295" r:id="rId18"/>
    <p:sldId id="615" r:id="rId19"/>
    <p:sldId id="342" r:id="rId20"/>
    <p:sldId id="617" r:id="rId21"/>
    <p:sldId id="312" r:id="rId22"/>
    <p:sldId id="273" r:id="rId23"/>
    <p:sldId id="616" r:id="rId24"/>
    <p:sldId id="278" r:id="rId25"/>
    <p:sldId id="318" r:id="rId26"/>
    <p:sldId id="293" r:id="rId27"/>
    <p:sldId id="267" r:id="rId28"/>
    <p:sldId id="325" r:id="rId29"/>
    <p:sldId id="622" r:id="rId30"/>
    <p:sldId id="604" r:id="rId31"/>
    <p:sldId id="331" r:id="rId32"/>
    <p:sldId id="346" r:id="rId33"/>
    <p:sldId id="264" r:id="rId34"/>
    <p:sldId id="313" r:id="rId35"/>
    <p:sldId id="314" r:id="rId36"/>
    <p:sldId id="315" r:id="rId37"/>
    <p:sldId id="316" r:id="rId38"/>
    <p:sldId id="317" r:id="rId39"/>
    <p:sldId id="274" r:id="rId40"/>
    <p:sldId id="286" r:id="rId41"/>
    <p:sldId id="287" r:id="rId42"/>
    <p:sldId id="291" r:id="rId43"/>
    <p:sldId id="288" r:id="rId44"/>
    <p:sldId id="289" r:id="rId45"/>
    <p:sldId id="322" r:id="rId46"/>
    <p:sldId id="351" r:id="rId47"/>
  </p:sldIdLst>
  <p:sldSz cx="12192000" cy="6858000"/>
  <p:notesSz cx="6858000" cy="9144000"/>
  <p:embeddedFontLst>
    <p:embeddedFont>
      <p:font typeface="Georgia" panose="02040502050405020303" pitchFamily="18" charset="0"/>
      <p:regular r:id="rId49"/>
      <p:bold r:id="rId50"/>
      <p:italic r:id="rId51"/>
      <p:boldItalic r:id="rId52"/>
    </p:embeddedFont>
    <p:embeddedFont>
      <p:font typeface="Gotham" panose="02000504020000020004" pitchFamily="2" charset="0"/>
      <p:regular r:id="rId53"/>
      <p:bold r:id="rId54"/>
      <p:italic r:id="rId55"/>
      <p:boldItalic r:id="rId56"/>
    </p:embeddedFont>
    <p:embeddedFont>
      <p:font typeface="Webdings" panose="05030102010509060703" pitchFamily="18" charset="2"/>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6397"/>
    <a:srgbClr val="58628B"/>
    <a:srgbClr val="FF0202"/>
    <a:srgbClr val="D24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38" autoAdjust="0"/>
    <p:restoredTop sz="95084" autoAdjust="0"/>
  </p:normalViewPr>
  <p:slideViewPr>
    <p:cSldViewPr snapToGrid="0">
      <p:cViewPr varScale="1">
        <p:scale>
          <a:sx n="101" d="100"/>
          <a:sy n="101" d="100"/>
        </p:scale>
        <p:origin x="1122"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0C59CB-FED7-42E3-9656-ADBB011CACCC}" type="doc">
      <dgm:prSet loTypeId="urn:microsoft.com/office/officeart/2009/3/layout/PieProcess" loCatId="list" qsTypeId="urn:microsoft.com/office/officeart/2005/8/quickstyle/simple1" qsCatId="simple" csTypeId="urn:microsoft.com/office/officeart/2005/8/colors/accent1_2" csCatId="accent1" phldr="0"/>
      <dgm:spPr/>
      <dgm:t>
        <a:bodyPr/>
        <a:lstStyle/>
        <a:p>
          <a:endParaRPr lang="en-US"/>
        </a:p>
      </dgm:t>
    </dgm:pt>
    <dgm:pt modelId="{7665B112-A4D8-406E-889D-0A5D2B72C897}">
      <dgm:prSet phldrT="[Text]" phldr="1"/>
      <dgm:spPr/>
      <dgm:t>
        <a:bodyPr/>
        <a:lstStyle/>
        <a:p>
          <a:endParaRPr lang="en-US"/>
        </a:p>
      </dgm:t>
    </dgm:pt>
    <dgm:pt modelId="{53996C81-006A-4F15-8F39-6D44F1C18AB8}" type="parTrans" cxnId="{F2C481CE-215F-4888-A3BC-C040711113ED}">
      <dgm:prSet/>
      <dgm:spPr/>
      <dgm:t>
        <a:bodyPr/>
        <a:lstStyle/>
        <a:p>
          <a:endParaRPr lang="en-US"/>
        </a:p>
      </dgm:t>
    </dgm:pt>
    <dgm:pt modelId="{B7B37BB2-4DA5-4DC0-8248-A49201D1B9D3}" type="sibTrans" cxnId="{F2C481CE-215F-4888-A3BC-C040711113ED}">
      <dgm:prSet/>
      <dgm:spPr/>
      <dgm:t>
        <a:bodyPr/>
        <a:lstStyle/>
        <a:p>
          <a:endParaRPr lang="en-US"/>
        </a:p>
      </dgm:t>
    </dgm:pt>
    <dgm:pt modelId="{3D4AA48F-9849-4B3A-89B1-90F2891AD784}">
      <dgm:prSet phldrT="[Text]" phldr="1"/>
      <dgm:spPr/>
      <dgm:t>
        <a:bodyPr/>
        <a:lstStyle/>
        <a:p>
          <a:endParaRPr lang="en-US"/>
        </a:p>
      </dgm:t>
    </dgm:pt>
    <dgm:pt modelId="{D2360881-5097-4FDD-8DB7-521D4F1FD783}" type="parTrans" cxnId="{2FF6B54D-0FC4-4007-A03F-EB2FAB00BA77}">
      <dgm:prSet/>
      <dgm:spPr/>
      <dgm:t>
        <a:bodyPr/>
        <a:lstStyle/>
        <a:p>
          <a:endParaRPr lang="en-US"/>
        </a:p>
      </dgm:t>
    </dgm:pt>
    <dgm:pt modelId="{E2337996-1716-425A-9EFA-E3667F7ECF71}" type="sibTrans" cxnId="{2FF6B54D-0FC4-4007-A03F-EB2FAB00BA77}">
      <dgm:prSet/>
      <dgm:spPr/>
      <dgm:t>
        <a:bodyPr/>
        <a:lstStyle/>
        <a:p>
          <a:endParaRPr lang="en-US"/>
        </a:p>
      </dgm:t>
    </dgm:pt>
    <dgm:pt modelId="{6FBF1CC6-790B-42DB-8915-8F05F18EA4EA}">
      <dgm:prSet phldrT="[Text]" phldr="1"/>
      <dgm:spPr/>
      <dgm:t>
        <a:bodyPr/>
        <a:lstStyle/>
        <a:p>
          <a:endParaRPr lang="en-US"/>
        </a:p>
      </dgm:t>
    </dgm:pt>
    <dgm:pt modelId="{5854999E-BDCB-486B-8E1F-A3ED0BF6002D}" type="parTrans" cxnId="{74DD9A81-8D93-430E-A7BB-AA1C4AB28EDD}">
      <dgm:prSet/>
      <dgm:spPr/>
      <dgm:t>
        <a:bodyPr/>
        <a:lstStyle/>
        <a:p>
          <a:endParaRPr lang="en-US"/>
        </a:p>
      </dgm:t>
    </dgm:pt>
    <dgm:pt modelId="{641C5A66-1EB8-431C-98EE-D120C518FE97}" type="sibTrans" cxnId="{74DD9A81-8D93-430E-A7BB-AA1C4AB28EDD}">
      <dgm:prSet/>
      <dgm:spPr/>
      <dgm:t>
        <a:bodyPr/>
        <a:lstStyle/>
        <a:p>
          <a:endParaRPr lang="en-US"/>
        </a:p>
      </dgm:t>
    </dgm:pt>
    <dgm:pt modelId="{161592B8-3C55-4482-8999-82D45BB23595}">
      <dgm:prSet phldrT="[Text]" phldr="1"/>
      <dgm:spPr/>
      <dgm:t>
        <a:bodyPr/>
        <a:lstStyle/>
        <a:p>
          <a:endParaRPr lang="en-US"/>
        </a:p>
      </dgm:t>
    </dgm:pt>
    <dgm:pt modelId="{5F3732D1-66FF-4C4B-8CE7-49C61E6A1B3C}" type="parTrans" cxnId="{C4EEE813-3345-4F02-A5D2-2C10115A21AA}">
      <dgm:prSet/>
      <dgm:spPr/>
      <dgm:t>
        <a:bodyPr/>
        <a:lstStyle/>
        <a:p>
          <a:endParaRPr lang="en-US"/>
        </a:p>
      </dgm:t>
    </dgm:pt>
    <dgm:pt modelId="{4F70848E-0B17-4438-9C39-64B5A493C48C}" type="sibTrans" cxnId="{C4EEE813-3345-4F02-A5D2-2C10115A21AA}">
      <dgm:prSet/>
      <dgm:spPr/>
      <dgm:t>
        <a:bodyPr/>
        <a:lstStyle/>
        <a:p>
          <a:endParaRPr lang="en-US"/>
        </a:p>
      </dgm:t>
    </dgm:pt>
    <dgm:pt modelId="{0DC60626-D574-4043-9A2A-55E0B12C7691}">
      <dgm:prSet phldrT="[Text]" phldr="1"/>
      <dgm:spPr/>
      <dgm:t>
        <a:bodyPr/>
        <a:lstStyle/>
        <a:p>
          <a:endParaRPr lang="en-US"/>
        </a:p>
      </dgm:t>
    </dgm:pt>
    <dgm:pt modelId="{5B8C1E98-991F-427E-94BF-CCF84685B2D1}" type="parTrans" cxnId="{C0951735-3A3B-4B8F-A4B7-3FD933C7F99C}">
      <dgm:prSet/>
      <dgm:spPr/>
      <dgm:t>
        <a:bodyPr/>
        <a:lstStyle/>
        <a:p>
          <a:endParaRPr lang="en-US"/>
        </a:p>
      </dgm:t>
    </dgm:pt>
    <dgm:pt modelId="{24BD3E54-560E-41BF-8EB1-D27307F29D3E}" type="sibTrans" cxnId="{C0951735-3A3B-4B8F-A4B7-3FD933C7F99C}">
      <dgm:prSet/>
      <dgm:spPr/>
      <dgm:t>
        <a:bodyPr/>
        <a:lstStyle/>
        <a:p>
          <a:endParaRPr lang="en-US"/>
        </a:p>
      </dgm:t>
    </dgm:pt>
    <dgm:pt modelId="{DC6750DD-AFA9-4F52-992D-F3F1BE78E221}">
      <dgm:prSet phldrT="[Text]" phldr="1"/>
      <dgm:spPr/>
      <dgm:t>
        <a:bodyPr/>
        <a:lstStyle/>
        <a:p>
          <a:endParaRPr lang="en-US"/>
        </a:p>
      </dgm:t>
    </dgm:pt>
    <dgm:pt modelId="{96FFEB26-86C4-41B7-8CFF-D8F311B7D8D5}" type="parTrans" cxnId="{E7D98645-DE22-4B24-AE0A-F768219503AE}">
      <dgm:prSet/>
      <dgm:spPr/>
      <dgm:t>
        <a:bodyPr/>
        <a:lstStyle/>
        <a:p>
          <a:endParaRPr lang="en-US"/>
        </a:p>
      </dgm:t>
    </dgm:pt>
    <dgm:pt modelId="{2ED89904-81D7-4EF8-B66D-23BF1E5D17CC}" type="sibTrans" cxnId="{E7D98645-DE22-4B24-AE0A-F768219503AE}">
      <dgm:prSet/>
      <dgm:spPr/>
      <dgm:t>
        <a:bodyPr/>
        <a:lstStyle/>
        <a:p>
          <a:endParaRPr lang="en-US"/>
        </a:p>
      </dgm:t>
    </dgm:pt>
    <dgm:pt modelId="{16DDB065-0ED3-4139-B02C-C175E0540673}" type="pres">
      <dgm:prSet presAssocID="{080C59CB-FED7-42E3-9656-ADBB011CACCC}" presName="Name0" presStyleCnt="0">
        <dgm:presLayoutVars>
          <dgm:chMax val="7"/>
          <dgm:chPref val="7"/>
          <dgm:dir/>
          <dgm:animOne val="branch"/>
          <dgm:animLvl val="lvl"/>
        </dgm:presLayoutVars>
      </dgm:prSet>
      <dgm:spPr/>
    </dgm:pt>
    <dgm:pt modelId="{C1FBF940-C22B-4B0E-A5B6-A62C12F6A05F}" type="pres">
      <dgm:prSet presAssocID="{7665B112-A4D8-406E-889D-0A5D2B72C897}" presName="ParentComposite" presStyleCnt="0"/>
      <dgm:spPr/>
    </dgm:pt>
    <dgm:pt modelId="{61C9846D-A9BA-4AAD-9E03-C41F45AF8707}" type="pres">
      <dgm:prSet presAssocID="{7665B112-A4D8-406E-889D-0A5D2B72C897}" presName="Chord" presStyleLbl="bgShp" presStyleIdx="0" presStyleCnt="3"/>
      <dgm:spPr/>
    </dgm:pt>
    <dgm:pt modelId="{7AB51F50-BD7D-463A-BC32-B8493217557F}" type="pres">
      <dgm:prSet presAssocID="{7665B112-A4D8-406E-889D-0A5D2B72C897}" presName="Pie" presStyleLbl="alignNode1" presStyleIdx="0" presStyleCnt="3"/>
      <dgm:spPr/>
    </dgm:pt>
    <dgm:pt modelId="{B423EE16-6FA5-4995-9CED-D9852B132AFA}" type="pres">
      <dgm:prSet presAssocID="{7665B112-A4D8-406E-889D-0A5D2B72C897}" presName="Parent" presStyleLbl="revTx" presStyleIdx="0" presStyleCnt="6">
        <dgm:presLayoutVars>
          <dgm:chMax val="1"/>
          <dgm:chPref val="1"/>
          <dgm:bulletEnabled val="1"/>
        </dgm:presLayoutVars>
      </dgm:prSet>
      <dgm:spPr/>
    </dgm:pt>
    <dgm:pt modelId="{EA54B910-41D7-430C-8D54-698F27B2C217}" type="pres">
      <dgm:prSet presAssocID="{E2337996-1716-425A-9EFA-E3667F7ECF71}" presName="negSibTrans" presStyleCnt="0"/>
      <dgm:spPr/>
    </dgm:pt>
    <dgm:pt modelId="{E286FA6D-CE1C-41B9-937C-9B089BFA38CF}" type="pres">
      <dgm:prSet presAssocID="{7665B112-A4D8-406E-889D-0A5D2B72C897}" presName="composite" presStyleCnt="0"/>
      <dgm:spPr/>
    </dgm:pt>
    <dgm:pt modelId="{23A59CB1-2A0E-4A65-A172-1F4737563F36}" type="pres">
      <dgm:prSet presAssocID="{7665B112-A4D8-406E-889D-0A5D2B72C897}" presName="Child" presStyleLbl="revTx" presStyleIdx="1" presStyleCnt="6">
        <dgm:presLayoutVars>
          <dgm:chMax val="0"/>
          <dgm:chPref val="0"/>
          <dgm:bulletEnabled val="1"/>
        </dgm:presLayoutVars>
      </dgm:prSet>
      <dgm:spPr/>
    </dgm:pt>
    <dgm:pt modelId="{BA313B10-9625-4A2C-94D5-585D95039310}" type="pres">
      <dgm:prSet presAssocID="{B7B37BB2-4DA5-4DC0-8248-A49201D1B9D3}" presName="sibTrans" presStyleCnt="0"/>
      <dgm:spPr/>
    </dgm:pt>
    <dgm:pt modelId="{A8377E46-48B4-4497-BD20-A386E7276225}" type="pres">
      <dgm:prSet presAssocID="{6FBF1CC6-790B-42DB-8915-8F05F18EA4EA}" presName="ParentComposite" presStyleCnt="0"/>
      <dgm:spPr/>
    </dgm:pt>
    <dgm:pt modelId="{04122CAA-E3BC-4794-A501-7FE4209C4FD3}" type="pres">
      <dgm:prSet presAssocID="{6FBF1CC6-790B-42DB-8915-8F05F18EA4EA}" presName="Chord" presStyleLbl="bgShp" presStyleIdx="1" presStyleCnt="3"/>
      <dgm:spPr/>
    </dgm:pt>
    <dgm:pt modelId="{72BE4D5B-6DA5-43A6-8497-2918E52D7797}" type="pres">
      <dgm:prSet presAssocID="{6FBF1CC6-790B-42DB-8915-8F05F18EA4EA}" presName="Pie" presStyleLbl="alignNode1" presStyleIdx="1" presStyleCnt="3"/>
      <dgm:spPr/>
    </dgm:pt>
    <dgm:pt modelId="{AF0E6F24-BFEB-42B7-BD8F-BCE0B750FADF}" type="pres">
      <dgm:prSet presAssocID="{6FBF1CC6-790B-42DB-8915-8F05F18EA4EA}" presName="Parent" presStyleLbl="revTx" presStyleIdx="2" presStyleCnt="6">
        <dgm:presLayoutVars>
          <dgm:chMax val="1"/>
          <dgm:chPref val="1"/>
          <dgm:bulletEnabled val="1"/>
        </dgm:presLayoutVars>
      </dgm:prSet>
      <dgm:spPr/>
    </dgm:pt>
    <dgm:pt modelId="{B44B4DCF-E8AA-4A6F-9FEC-1613FF552674}" type="pres">
      <dgm:prSet presAssocID="{4F70848E-0B17-4438-9C39-64B5A493C48C}" presName="negSibTrans" presStyleCnt="0"/>
      <dgm:spPr/>
    </dgm:pt>
    <dgm:pt modelId="{01E6A56C-75A3-49D6-998B-C2EAAEA087FD}" type="pres">
      <dgm:prSet presAssocID="{6FBF1CC6-790B-42DB-8915-8F05F18EA4EA}" presName="composite" presStyleCnt="0"/>
      <dgm:spPr/>
    </dgm:pt>
    <dgm:pt modelId="{1F9F921F-44AD-4B56-A150-C4106D8840B2}" type="pres">
      <dgm:prSet presAssocID="{6FBF1CC6-790B-42DB-8915-8F05F18EA4EA}" presName="Child" presStyleLbl="revTx" presStyleIdx="3" presStyleCnt="6">
        <dgm:presLayoutVars>
          <dgm:chMax val="0"/>
          <dgm:chPref val="0"/>
          <dgm:bulletEnabled val="1"/>
        </dgm:presLayoutVars>
      </dgm:prSet>
      <dgm:spPr/>
    </dgm:pt>
    <dgm:pt modelId="{E93879E8-3609-4A34-8CF0-73322D9FC1A6}" type="pres">
      <dgm:prSet presAssocID="{641C5A66-1EB8-431C-98EE-D120C518FE97}" presName="sibTrans" presStyleCnt="0"/>
      <dgm:spPr/>
    </dgm:pt>
    <dgm:pt modelId="{09D15140-5561-461E-9C04-B1C95BA02C96}" type="pres">
      <dgm:prSet presAssocID="{0DC60626-D574-4043-9A2A-55E0B12C7691}" presName="ParentComposite" presStyleCnt="0"/>
      <dgm:spPr/>
    </dgm:pt>
    <dgm:pt modelId="{E028BF6A-8954-44B5-A323-EE42010C6FF1}" type="pres">
      <dgm:prSet presAssocID="{0DC60626-D574-4043-9A2A-55E0B12C7691}" presName="Chord" presStyleLbl="bgShp" presStyleIdx="2" presStyleCnt="3"/>
      <dgm:spPr/>
    </dgm:pt>
    <dgm:pt modelId="{3605B117-27F9-4F51-9073-044248853D5A}" type="pres">
      <dgm:prSet presAssocID="{0DC60626-D574-4043-9A2A-55E0B12C7691}" presName="Pie" presStyleLbl="alignNode1" presStyleIdx="2" presStyleCnt="3"/>
      <dgm:spPr/>
    </dgm:pt>
    <dgm:pt modelId="{9D4B0BF7-08FA-4075-B1EB-CDAEBE84B84A}" type="pres">
      <dgm:prSet presAssocID="{0DC60626-D574-4043-9A2A-55E0B12C7691}" presName="Parent" presStyleLbl="revTx" presStyleIdx="4" presStyleCnt="6">
        <dgm:presLayoutVars>
          <dgm:chMax val="1"/>
          <dgm:chPref val="1"/>
          <dgm:bulletEnabled val="1"/>
        </dgm:presLayoutVars>
      </dgm:prSet>
      <dgm:spPr/>
    </dgm:pt>
    <dgm:pt modelId="{EFD425E6-E57F-4C35-BF6C-BF27B636AC64}" type="pres">
      <dgm:prSet presAssocID="{2ED89904-81D7-4EF8-B66D-23BF1E5D17CC}" presName="negSibTrans" presStyleCnt="0"/>
      <dgm:spPr/>
    </dgm:pt>
    <dgm:pt modelId="{1DA4D78A-C3A5-456D-9956-C04DFDEDC553}" type="pres">
      <dgm:prSet presAssocID="{0DC60626-D574-4043-9A2A-55E0B12C7691}" presName="composite" presStyleCnt="0"/>
      <dgm:spPr/>
    </dgm:pt>
    <dgm:pt modelId="{54FCC674-147D-4FC3-A6C8-EF8265693670}" type="pres">
      <dgm:prSet presAssocID="{0DC60626-D574-4043-9A2A-55E0B12C7691}" presName="Child" presStyleLbl="revTx" presStyleIdx="5" presStyleCnt="6">
        <dgm:presLayoutVars>
          <dgm:chMax val="0"/>
          <dgm:chPref val="0"/>
          <dgm:bulletEnabled val="1"/>
        </dgm:presLayoutVars>
      </dgm:prSet>
      <dgm:spPr/>
    </dgm:pt>
  </dgm:ptLst>
  <dgm:cxnLst>
    <dgm:cxn modelId="{691A4413-E530-40F8-8DCD-DD7961FC879E}" type="presOf" srcId="{3D4AA48F-9849-4B3A-89B1-90F2891AD784}" destId="{23A59CB1-2A0E-4A65-A172-1F4737563F36}" srcOrd="0" destOrd="0" presId="urn:microsoft.com/office/officeart/2009/3/layout/PieProcess"/>
    <dgm:cxn modelId="{C4EEE813-3345-4F02-A5D2-2C10115A21AA}" srcId="{6FBF1CC6-790B-42DB-8915-8F05F18EA4EA}" destId="{161592B8-3C55-4482-8999-82D45BB23595}" srcOrd="0" destOrd="0" parTransId="{5F3732D1-66FF-4C4B-8CE7-49C61E6A1B3C}" sibTransId="{4F70848E-0B17-4438-9C39-64B5A493C48C}"/>
    <dgm:cxn modelId="{2CE5A920-1A5C-4C23-874A-1352A6F36E34}" type="presOf" srcId="{6FBF1CC6-790B-42DB-8915-8F05F18EA4EA}" destId="{AF0E6F24-BFEB-42B7-BD8F-BCE0B750FADF}" srcOrd="0" destOrd="0" presId="urn:microsoft.com/office/officeart/2009/3/layout/PieProcess"/>
    <dgm:cxn modelId="{75225F31-7C19-4A95-8EDD-BBA070C6B6A5}" type="presOf" srcId="{7665B112-A4D8-406E-889D-0A5D2B72C897}" destId="{B423EE16-6FA5-4995-9CED-D9852B132AFA}" srcOrd="0" destOrd="0" presId="urn:microsoft.com/office/officeart/2009/3/layout/PieProcess"/>
    <dgm:cxn modelId="{C0951735-3A3B-4B8F-A4B7-3FD933C7F99C}" srcId="{080C59CB-FED7-42E3-9656-ADBB011CACCC}" destId="{0DC60626-D574-4043-9A2A-55E0B12C7691}" srcOrd="2" destOrd="0" parTransId="{5B8C1E98-991F-427E-94BF-CCF84685B2D1}" sibTransId="{24BD3E54-560E-41BF-8EB1-D27307F29D3E}"/>
    <dgm:cxn modelId="{E7D98645-DE22-4B24-AE0A-F768219503AE}" srcId="{0DC60626-D574-4043-9A2A-55E0B12C7691}" destId="{DC6750DD-AFA9-4F52-992D-F3F1BE78E221}" srcOrd="0" destOrd="0" parTransId="{96FFEB26-86C4-41B7-8CFF-D8F311B7D8D5}" sibTransId="{2ED89904-81D7-4EF8-B66D-23BF1E5D17CC}"/>
    <dgm:cxn modelId="{1B73F066-4E3A-409C-B234-B8BC08817E14}" type="presOf" srcId="{DC6750DD-AFA9-4F52-992D-F3F1BE78E221}" destId="{54FCC674-147D-4FC3-A6C8-EF8265693670}" srcOrd="0" destOrd="0" presId="urn:microsoft.com/office/officeart/2009/3/layout/PieProcess"/>
    <dgm:cxn modelId="{2FF6B54D-0FC4-4007-A03F-EB2FAB00BA77}" srcId="{7665B112-A4D8-406E-889D-0A5D2B72C897}" destId="{3D4AA48F-9849-4B3A-89B1-90F2891AD784}" srcOrd="0" destOrd="0" parTransId="{D2360881-5097-4FDD-8DB7-521D4F1FD783}" sibTransId="{E2337996-1716-425A-9EFA-E3667F7ECF71}"/>
    <dgm:cxn modelId="{74DD9A81-8D93-430E-A7BB-AA1C4AB28EDD}" srcId="{080C59CB-FED7-42E3-9656-ADBB011CACCC}" destId="{6FBF1CC6-790B-42DB-8915-8F05F18EA4EA}" srcOrd="1" destOrd="0" parTransId="{5854999E-BDCB-486B-8E1F-A3ED0BF6002D}" sibTransId="{641C5A66-1EB8-431C-98EE-D120C518FE97}"/>
    <dgm:cxn modelId="{0AE4859B-5E69-48A7-A8AC-C27BC60DB895}" type="presOf" srcId="{080C59CB-FED7-42E3-9656-ADBB011CACCC}" destId="{16DDB065-0ED3-4139-B02C-C175E0540673}" srcOrd="0" destOrd="0" presId="urn:microsoft.com/office/officeart/2009/3/layout/PieProcess"/>
    <dgm:cxn modelId="{A11FD8C2-EA32-4A2F-A3BE-67962417C16E}" type="presOf" srcId="{0DC60626-D574-4043-9A2A-55E0B12C7691}" destId="{9D4B0BF7-08FA-4075-B1EB-CDAEBE84B84A}" srcOrd="0" destOrd="0" presId="urn:microsoft.com/office/officeart/2009/3/layout/PieProcess"/>
    <dgm:cxn modelId="{F2C481CE-215F-4888-A3BC-C040711113ED}" srcId="{080C59CB-FED7-42E3-9656-ADBB011CACCC}" destId="{7665B112-A4D8-406E-889D-0A5D2B72C897}" srcOrd="0" destOrd="0" parTransId="{53996C81-006A-4F15-8F39-6D44F1C18AB8}" sibTransId="{B7B37BB2-4DA5-4DC0-8248-A49201D1B9D3}"/>
    <dgm:cxn modelId="{22D574F2-453E-454B-BF47-9C9D56C82077}" type="presOf" srcId="{161592B8-3C55-4482-8999-82D45BB23595}" destId="{1F9F921F-44AD-4B56-A150-C4106D8840B2}" srcOrd="0" destOrd="0" presId="urn:microsoft.com/office/officeart/2009/3/layout/PieProcess"/>
    <dgm:cxn modelId="{C157488E-1F6F-42B1-8C1E-7B27F760C22A}" type="presParOf" srcId="{16DDB065-0ED3-4139-B02C-C175E0540673}" destId="{C1FBF940-C22B-4B0E-A5B6-A62C12F6A05F}" srcOrd="0" destOrd="0" presId="urn:microsoft.com/office/officeart/2009/3/layout/PieProcess"/>
    <dgm:cxn modelId="{67D9FBD8-A13C-4BEB-BAA9-0D60A7AC02FE}" type="presParOf" srcId="{C1FBF940-C22B-4B0E-A5B6-A62C12F6A05F}" destId="{61C9846D-A9BA-4AAD-9E03-C41F45AF8707}" srcOrd="0" destOrd="0" presId="urn:microsoft.com/office/officeart/2009/3/layout/PieProcess"/>
    <dgm:cxn modelId="{2D454ECD-66CE-4FF0-BF91-505A4992992E}" type="presParOf" srcId="{C1FBF940-C22B-4B0E-A5B6-A62C12F6A05F}" destId="{7AB51F50-BD7D-463A-BC32-B8493217557F}" srcOrd="1" destOrd="0" presId="urn:microsoft.com/office/officeart/2009/3/layout/PieProcess"/>
    <dgm:cxn modelId="{27B3458A-8E83-403C-8859-503EDE99BE37}" type="presParOf" srcId="{C1FBF940-C22B-4B0E-A5B6-A62C12F6A05F}" destId="{B423EE16-6FA5-4995-9CED-D9852B132AFA}" srcOrd="2" destOrd="0" presId="urn:microsoft.com/office/officeart/2009/3/layout/PieProcess"/>
    <dgm:cxn modelId="{49DEC3A5-556A-4356-9E76-C1F8ABDF9265}" type="presParOf" srcId="{16DDB065-0ED3-4139-B02C-C175E0540673}" destId="{EA54B910-41D7-430C-8D54-698F27B2C217}" srcOrd="1" destOrd="0" presId="urn:microsoft.com/office/officeart/2009/3/layout/PieProcess"/>
    <dgm:cxn modelId="{8BD2AC4C-26CE-4CD1-82C4-D5B15D3A1E99}" type="presParOf" srcId="{16DDB065-0ED3-4139-B02C-C175E0540673}" destId="{E286FA6D-CE1C-41B9-937C-9B089BFA38CF}" srcOrd="2" destOrd="0" presId="urn:microsoft.com/office/officeart/2009/3/layout/PieProcess"/>
    <dgm:cxn modelId="{11DB8B6A-5DDD-4AD7-80E2-DFD84327F2F1}" type="presParOf" srcId="{E286FA6D-CE1C-41B9-937C-9B089BFA38CF}" destId="{23A59CB1-2A0E-4A65-A172-1F4737563F36}" srcOrd="0" destOrd="0" presId="urn:microsoft.com/office/officeart/2009/3/layout/PieProcess"/>
    <dgm:cxn modelId="{56FEE343-E1C2-4FCE-BB0B-4A51DABD1582}" type="presParOf" srcId="{16DDB065-0ED3-4139-B02C-C175E0540673}" destId="{BA313B10-9625-4A2C-94D5-585D95039310}" srcOrd="3" destOrd="0" presId="urn:microsoft.com/office/officeart/2009/3/layout/PieProcess"/>
    <dgm:cxn modelId="{B1B112E5-1FBA-4449-80D4-062173733840}" type="presParOf" srcId="{16DDB065-0ED3-4139-B02C-C175E0540673}" destId="{A8377E46-48B4-4497-BD20-A386E7276225}" srcOrd="4" destOrd="0" presId="urn:microsoft.com/office/officeart/2009/3/layout/PieProcess"/>
    <dgm:cxn modelId="{0E97C550-329D-4D96-850B-CEE27932255E}" type="presParOf" srcId="{A8377E46-48B4-4497-BD20-A386E7276225}" destId="{04122CAA-E3BC-4794-A501-7FE4209C4FD3}" srcOrd="0" destOrd="0" presId="urn:microsoft.com/office/officeart/2009/3/layout/PieProcess"/>
    <dgm:cxn modelId="{822E6D15-BD5B-465E-BC60-D0ECA77E6567}" type="presParOf" srcId="{A8377E46-48B4-4497-BD20-A386E7276225}" destId="{72BE4D5B-6DA5-43A6-8497-2918E52D7797}" srcOrd="1" destOrd="0" presId="urn:microsoft.com/office/officeart/2009/3/layout/PieProcess"/>
    <dgm:cxn modelId="{ED38708E-E354-4BD4-A0EA-363C0C99BEC9}" type="presParOf" srcId="{A8377E46-48B4-4497-BD20-A386E7276225}" destId="{AF0E6F24-BFEB-42B7-BD8F-BCE0B750FADF}" srcOrd="2" destOrd="0" presId="urn:microsoft.com/office/officeart/2009/3/layout/PieProcess"/>
    <dgm:cxn modelId="{EBA5C55D-EF46-471E-A5F6-DFD943CE7D5D}" type="presParOf" srcId="{16DDB065-0ED3-4139-B02C-C175E0540673}" destId="{B44B4DCF-E8AA-4A6F-9FEC-1613FF552674}" srcOrd="5" destOrd="0" presId="urn:microsoft.com/office/officeart/2009/3/layout/PieProcess"/>
    <dgm:cxn modelId="{B7DAA6EA-B9D4-48F8-95AD-1B74A47C140B}" type="presParOf" srcId="{16DDB065-0ED3-4139-B02C-C175E0540673}" destId="{01E6A56C-75A3-49D6-998B-C2EAAEA087FD}" srcOrd="6" destOrd="0" presId="urn:microsoft.com/office/officeart/2009/3/layout/PieProcess"/>
    <dgm:cxn modelId="{C968ABF2-A28B-4699-830E-C41CBDADFE7C}" type="presParOf" srcId="{01E6A56C-75A3-49D6-998B-C2EAAEA087FD}" destId="{1F9F921F-44AD-4B56-A150-C4106D8840B2}" srcOrd="0" destOrd="0" presId="urn:microsoft.com/office/officeart/2009/3/layout/PieProcess"/>
    <dgm:cxn modelId="{DE9A08F6-B730-4BDF-98DC-D2D342F61059}" type="presParOf" srcId="{16DDB065-0ED3-4139-B02C-C175E0540673}" destId="{E93879E8-3609-4A34-8CF0-73322D9FC1A6}" srcOrd="7" destOrd="0" presId="urn:microsoft.com/office/officeart/2009/3/layout/PieProcess"/>
    <dgm:cxn modelId="{F6C5F94D-C8AE-4C01-BBD9-1B7A39332FD2}" type="presParOf" srcId="{16DDB065-0ED3-4139-B02C-C175E0540673}" destId="{09D15140-5561-461E-9C04-B1C95BA02C96}" srcOrd="8" destOrd="0" presId="urn:microsoft.com/office/officeart/2009/3/layout/PieProcess"/>
    <dgm:cxn modelId="{F89D82C5-E7BF-435E-88E9-4B1A6C20ED23}" type="presParOf" srcId="{09D15140-5561-461E-9C04-B1C95BA02C96}" destId="{E028BF6A-8954-44B5-A323-EE42010C6FF1}" srcOrd="0" destOrd="0" presId="urn:microsoft.com/office/officeart/2009/3/layout/PieProcess"/>
    <dgm:cxn modelId="{F77EBF41-5C97-437D-9572-336E052CFFEF}" type="presParOf" srcId="{09D15140-5561-461E-9C04-B1C95BA02C96}" destId="{3605B117-27F9-4F51-9073-044248853D5A}" srcOrd="1" destOrd="0" presId="urn:microsoft.com/office/officeart/2009/3/layout/PieProcess"/>
    <dgm:cxn modelId="{B1C7523A-B33D-4C82-A625-76B2272911AA}" type="presParOf" srcId="{09D15140-5561-461E-9C04-B1C95BA02C96}" destId="{9D4B0BF7-08FA-4075-B1EB-CDAEBE84B84A}" srcOrd="2" destOrd="0" presId="urn:microsoft.com/office/officeart/2009/3/layout/PieProcess"/>
    <dgm:cxn modelId="{53BD692A-6A24-488D-896E-1C9DCE1EFB44}" type="presParOf" srcId="{16DDB065-0ED3-4139-B02C-C175E0540673}" destId="{EFD425E6-E57F-4C35-BF6C-BF27B636AC64}" srcOrd="9" destOrd="0" presId="urn:microsoft.com/office/officeart/2009/3/layout/PieProcess"/>
    <dgm:cxn modelId="{3E182996-D53E-426B-B723-B3C01645A8BE}" type="presParOf" srcId="{16DDB065-0ED3-4139-B02C-C175E0540673}" destId="{1DA4D78A-C3A5-456D-9956-C04DFDEDC553}" srcOrd="10" destOrd="0" presId="urn:microsoft.com/office/officeart/2009/3/layout/PieProcess"/>
    <dgm:cxn modelId="{7FE85997-896F-4A6C-AC2A-0FED57F01D06}" type="presParOf" srcId="{1DA4D78A-C3A5-456D-9956-C04DFDEDC553}" destId="{54FCC674-147D-4FC3-A6C8-EF8265693670}" srcOrd="0" destOrd="0" presId="urn:microsoft.com/office/officeart/2009/3/layout/Pi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9846D-A9BA-4AAD-9E03-C41F45AF8707}">
      <dsp:nvSpPr>
        <dsp:cNvPr id="0" name=""/>
        <dsp:cNvSpPr/>
      </dsp:nvSpPr>
      <dsp:spPr>
        <a:xfrm>
          <a:off x="847068" y="0"/>
          <a:ext cx="598911" cy="598911"/>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51F50-BD7D-463A-BC32-B8493217557F}">
      <dsp:nvSpPr>
        <dsp:cNvPr id="0" name=""/>
        <dsp:cNvSpPr/>
      </dsp:nvSpPr>
      <dsp:spPr>
        <a:xfrm>
          <a:off x="906959" y="59891"/>
          <a:ext cx="479129" cy="479129"/>
        </a:xfrm>
        <a:prstGeom prst="pie">
          <a:avLst>
            <a:gd name="adj1" fmla="val 1260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23EE16-6FA5-4995-9CED-D9852B132AFA}">
      <dsp:nvSpPr>
        <dsp:cNvPr id="0" name=""/>
        <dsp:cNvSpPr/>
      </dsp:nvSpPr>
      <dsp:spPr>
        <a:xfrm rot="16200000">
          <a:off x="158320" y="1347550"/>
          <a:ext cx="1736842" cy="359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111250">
            <a:lnSpc>
              <a:spcPct val="90000"/>
            </a:lnSpc>
            <a:spcBef>
              <a:spcPct val="0"/>
            </a:spcBef>
            <a:spcAft>
              <a:spcPct val="35000"/>
            </a:spcAft>
            <a:buNone/>
          </a:pPr>
          <a:endParaRPr lang="en-US" sz="2500" kern="1200"/>
        </a:p>
      </dsp:txBody>
      <dsp:txXfrm>
        <a:off x="158320" y="1347550"/>
        <a:ext cx="1736842" cy="359346"/>
      </dsp:txXfrm>
    </dsp:sp>
    <dsp:sp modelId="{23A59CB1-2A0E-4A65-A172-1F4737563F36}">
      <dsp:nvSpPr>
        <dsp:cNvPr id="0" name=""/>
        <dsp:cNvSpPr/>
      </dsp:nvSpPr>
      <dsp:spPr>
        <a:xfrm>
          <a:off x="1266306" y="0"/>
          <a:ext cx="1197822" cy="2395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pPr>
          <a:endParaRPr lang="en-US" sz="3600" kern="1200"/>
        </a:p>
      </dsp:txBody>
      <dsp:txXfrm>
        <a:off x="1266306" y="0"/>
        <a:ext cx="1197822" cy="2395645"/>
      </dsp:txXfrm>
    </dsp:sp>
    <dsp:sp modelId="{04122CAA-E3BC-4794-A501-7FE4209C4FD3}">
      <dsp:nvSpPr>
        <dsp:cNvPr id="0" name=""/>
        <dsp:cNvSpPr/>
      </dsp:nvSpPr>
      <dsp:spPr>
        <a:xfrm>
          <a:off x="2768146" y="0"/>
          <a:ext cx="598911" cy="598911"/>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BE4D5B-6DA5-43A6-8497-2918E52D7797}">
      <dsp:nvSpPr>
        <dsp:cNvPr id="0" name=""/>
        <dsp:cNvSpPr/>
      </dsp:nvSpPr>
      <dsp:spPr>
        <a:xfrm>
          <a:off x="2828037" y="59891"/>
          <a:ext cx="479129" cy="479129"/>
        </a:xfrm>
        <a:prstGeom prst="pie">
          <a:avLst>
            <a:gd name="adj1" fmla="val 900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0E6F24-BFEB-42B7-BD8F-BCE0B750FADF}">
      <dsp:nvSpPr>
        <dsp:cNvPr id="0" name=""/>
        <dsp:cNvSpPr/>
      </dsp:nvSpPr>
      <dsp:spPr>
        <a:xfrm rot="16200000">
          <a:off x="2079398" y="1347550"/>
          <a:ext cx="1736842" cy="359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111250">
            <a:lnSpc>
              <a:spcPct val="90000"/>
            </a:lnSpc>
            <a:spcBef>
              <a:spcPct val="0"/>
            </a:spcBef>
            <a:spcAft>
              <a:spcPct val="35000"/>
            </a:spcAft>
            <a:buNone/>
          </a:pPr>
          <a:endParaRPr lang="en-US" sz="2500" kern="1200"/>
        </a:p>
      </dsp:txBody>
      <dsp:txXfrm>
        <a:off x="2079398" y="1347550"/>
        <a:ext cx="1736842" cy="359346"/>
      </dsp:txXfrm>
    </dsp:sp>
    <dsp:sp modelId="{1F9F921F-44AD-4B56-A150-C4106D8840B2}">
      <dsp:nvSpPr>
        <dsp:cNvPr id="0" name=""/>
        <dsp:cNvSpPr/>
      </dsp:nvSpPr>
      <dsp:spPr>
        <a:xfrm>
          <a:off x="3187384" y="0"/>
          <a:ext cx="1197822" cy="2395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pPr>
          <a:endParaRPr lang="en-US" sz="3600" kern="1200"/>
        </a:p>
      </dsp:txBody>
      <dsp:txXfrm>
        <a:off x="3187384" y="0"/>
        <a:ext cx="1197822" cy="2395645"/>
      </dsp:txXfrm>
    </dsp:sp>
    <dsp:sp modelId="{E028BF6A-8954-44B5-A323-EE42010C6FF1}">
      <dsp:nvSpPr>
        <dsp:cNvPr id="0" name=""/>
        <dsp:cNvSpPr/>
      </dsp:nvSpPr>
      <dsp:spPr>
        <a:xfrm>
          <a:off x="4689224" y="0"/>
          <a:ext cx="598911" cy="598911"/>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05B117-27F9-4F51-9073-044248853D5A}">
      <dsp:nvSpPr>
        <dsp:cNvPr id="0" name=""/>
        <dsp:cNvSpPr/>
      </dsp:nvSpPr>
      <dsp:spPr>
        <a:xfrm>
          <a:off x="4749115" y="59891"/>
          <a:ext cx="479129" cy="479129"/>
        </a:xfrm>
        <a:prstGeom prst="pie">
          <a:avLst>
            <a:gd name="adj1" fmla="val 540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4B0BF7-08FA-4075-B1EB-CDAEBE84B84A}">
      <dsp:nvSpPr>
        <dsp:cNvPr id="0" name=""/>
        <dsp:cNvSpPr/>
      </dsp:nvSpPr>
      <dsp:spPr>
        <a:xfrm rot="16200000">
          <a:off x="4000476" y="1347550"/>
          <a:ext cx="1736842" cy="359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111250">
            <a:lnSpc>
              <a:spcPct val="90000"/>
            </a:lnSpc>
            <a:spcBef>
              <a:spcPct val="0"/>
            </a:spcBef>
            <a:spcAft>
              <a:spcPct val="35000"/>
            </a:spcAft>
            <a:buNone/>
          </a:pPr>
          <a:endParaRPr lang="en-US" sz="2500" kern="1200"/>
        </a:p>
      </dsp:txBody>
      <dsp:txXfrm>
        <a:off x="4000476" y="1347550"/>
        <a:ext cx="1736842" cy="359346"/>
      </dsp:txXfrm>
    </dsp:sp>
    <dsp:sp modelId="{54FCC674-147D-4FC3-A6C8-EF8265693670}">
      <dsp:nvSpPr>
        <dsp:cNvPr id="0" name=""/>
        <dsp:cNvSpPr/>
      </dsp:nvSpPr>
      <dsp:spPr>
        <a:xfrm>
          <a:off x="5108462" y="0"/>
          <a:ext cx="1197822" cy="2395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pPr>
          <a:endParaRPr lang="en-US" sz="3600" kern="1200"/>
        </a:p>
      </dsp:txBody>
      <dsp:txXfrm>
        <a:off x="5108462" y="0"/>
        <a:ext cx="1197822" cy="2395645"/>
      </dsp:txXfrm>
    </dsp:sp>
  </dsp:spTree>
</dsp:drawing>
</file>

<file path=ppt/diagrams/layout1.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ptos" panose="020B00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ptos" panose="020B0004020202020204" pitchFamily="34" charset="0"/>
              </a:defRPr>
            </a:lvl1pPr>
          </a:lstStyle>
          <a:p>
            <a:fld id="{4433E8A9-5980-494D-B8B8-D6481306EBC6}" type="datetimeFigureOut">
              <a:rPr lang="en-US" smtClean="0"/>
              <a:pPr/>
              <a:t>7/28/2024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ptos" panose="020B00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ptos" panose="020B0004020202020204" pitchFamily="34" charset="0"/>
              </a:defRPr>
            </a:lvl1pPr>
          </a:lstStyle>
          <a:p>
            <a:fld id="{985F1127-378F-4273-88C1-13BB42B86A73}" type="slidenum">
              <a:rPr lang="en-US" smtClean="0"/>
              <a:pPr/>
              <a:t>‹#›</a:t>
            </a:fld>
            <a:endParaRPr lang="en-US" dirty="0"/>
          </a:p>
        </p:txBody>
      </p:sp>
    </p:spTree>
    <p:extLst>
      <p:ext uri="{BB962C8B-B14F-4D97-AF65-F5344CB8AC3E}">
        <p14:creationId xmlns:p14="http://schemas.microsoft.com/office/powerpoint/2010/main" val="3007301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ptos" panose="020B0004020202020204" pitchFamily="34" charset="0"/>
        <a:ea typeface="+mn-ea"/>
        <a:cs typeface="+mn-cs"/>
      </a:defRPr>
    </a:lvl1pPr>
    <a:lvl2pPr marL="457200" algn="l" defTabSz="914400" rtl="0" eaLnBrk="1" latinLnBrk="0" hangingPunct="1">
      <a:defRPr sz="1200" kern="1200">
        <a:solidFill>
          <a:schemeClr val="tx1"/>
        </a:solidFill>
        <a:latin typeface="Aptos" panose="020B0004020202020204" pitchFamily="34" charset="0"/>
        <a:ea typeface="+mn-ea"/>
        <a:cs typeface="+mn-cs"/>
      </a:defRPr>
    </a:lvl2pPr>
    <a:lvl3pPr marL="914400" algn="l" defTabSz="914400" rtl="0" eaLnBrk="1" latinLnBrk="0" hangingPunct="1">
      <a:defRPr sz="1200" kern="1200">
        <a:solidFill>
          <a:schemeClr val="tx1"/>
        </a:solidFill>
        <a:latin typeface="Aptos" panose="020B0004020202020204" pitchFamily="34" charset="0"/>
        <a:ea typeface="+mn-ea"/>
        <a:cs typeface="+mn-cs"/>
      </a:defRPr>
    </a:lvl3pPr>
    <a:lvl4pPr marL="1371600" algn="l" defTabSz="914400" rtl="0" eaLnBrk="1" latinLnBrk="0" hangingPunct="1">
      <a:defRPr sz="1200" kern="1200">
        <a:solidFill>
          <a:schemeClr val="tx1"/>
        </a:solidFill>
        <a:latin typeface="Aptos" panose="020B0004020202020204" pitchFamily="34" charset="0"/>
        <a:ea typeface="+mn-ea"/>
        <a:cs typeface="+mn-cs"/>
      </a:defRPr>
    </a:lvl4pPr>
    <a:lvl5pPr marL="1828800" algn="l" defTabSz="914400" rtl="0" eaLnBrk="1" latinLnBrk="0" hangingPunct="1">
      <a:defRPr sz="1200" kern="1200">
        <a:solidFill>
          <a:schemeClr val="tx1"/>
        </a:solidFill>
        <a:latin typeface="Aptos" panose="020B00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F1127-378F-4273-88C1-13BB42B86A73}" type="slidenum">
              <a:rPr lang="en-US" smtClean="0"/>
              <a:t>1</a:t>
            </a:fld>
            <a:endParaRPr lang="en-US"/>
          </a:p>
        </p:txBody>
      </p:sp>
    </p:spTree>
    <p:extLst>
      <p:ext uri="{BB962C8B-B14F-4D97-AF65-F5344CB8AC3E}">
        <p14:creationId xmlns:p14="http://schemas.microsoft.com/office/powerpoint/2010/main" val="976006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pPr/>
              <a:t>30</a:t>
            </a:fld>
            <a:endParaRPr lang="en-US" dirty="0"/>
          </a:p>
        </p:txBody>
      </p:sp>
    </p:spTree>
    <p:extLst>
      <p:ext uri="{BB962C8B-B14F-4D97-AF65-F5344CB8AC3E}">
        <p14:creationId xmlns:p14="http://schemas.microsoft.com/office/powerpoint/2010/main" val="760841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6D8046F4-24F9-42E4-A4F5-047198CEDAD5}"/>
              </a:ext>
            </a:extLst>
          </p:cNvPr>
          <p:cNvSpPr>
            <a:spLocks noGrp="1"/>
          </p:cNvSpPr>
          <p:nvPr>
            <p:ph type="sldNum" sz="quarter" idx="12"/>
          </p:nvPr>
        </p:nvSpPr>
        <p:spPr>
          <a:xfrm>
            <a:off x="8840629" y="6471827"/>
            <a:ext cx="2741772" cy="249650"/>
          </a:xfrm>
          <a:prstGeom prst="rect">
            <a:avLst/>
          </a:prstGeom>
        </p:spPr>
        <p:txBody>
          <a:bodyPr/>
          <a:lstStyle>
            <a:lvl1pPr algn="r">
              <a:defRPr lang="en-US" sz="999" kern="1200" smtClean="0">
                <a:solidFill>
                  <a:srgbClr val="737373"/>
                </a:solidFill>
                <a:latin typeface="Aptos" panose="020B0004020202020204" pitchFamily="34" charset="0"/>
                <a:ea typeface="+mn-ea"/>
                <a:cs typeface="+mn-cs"/>
              </a:defRPr>
            </a:lvl1pPr>
          </a:lstStyle>
          <a:p>
            <a:fld id="{0B21AF8E-D15D-465C-BA79-CC3F302F2B01}" type="slidenum">
              <a:rPr lang="en-US" smtClean="0"/>
              <a:pPr/>
              <a:t>‹#›</a:t>
            </a:fld>
            <a:endParaRPr lang="en-US" dirty="0"/>
          </a:p>
        </p:txBody>
      </p:sp>
      <p:sp>
        <p:nvSpPr>
          <p:cNvPr id="2" name="Rectangle 1">
            <a:extLst>
              <a:ext uri="{FF2B5EF4-FFF2-40B4-BE49-F238E27FC236}">
                <a16:creationId xmlns:a16="http://schemas.microsoft.com/office/drawing/2014/main" id="{9975D14A-35D7-4D8F-8026-A8189348FD3E}"/>
              </a:ext>
            </a:extLst>
          </p:cNvPr>
          <p:cNvSpPr/>
          <p:nvPr userDrawn="1"/>
        </p:nvSpPr>
        <p:spPr>
          <a:xfrm>
            <a:off x="0" y="0"/>
            <a:ext cx="12192000" cy="3041607"/>
          </a:xfrm>
          <a:prstGeom prst="rect">
            <a:avLst/>
          </a:prstGeom>
          <a:solidFill>
            <a:srgbClr val="C00000"/>
          </a:solidFill>
          <a:ln w="19050">
            <a:noFill/>
            <a:round/>
            <a:headEnd/>
            <a:tailEnd/>
          </a:ln>
          <a:effectLst/>
        </p:spPr>
        <p:txBody>
          <a:bodyPr wrap="none" anchor="ctr"/>
          <a:lstStyle/>
          <a:p>
            <a:pPr lvl="0"/>
            <a:endParaRPr lang="en-US" sz="1799" dirty="0">
              <a:solidFill>
                <a:schemeClr val="bg1"/>
              </a:solidFill>
              <a:latin typeface="Aptos" panose="020B0004020202020204" pitchFamily="34" charset="0"/>
            </a:endParaRPr>
          </a:p>
        </p:txBody>
      </p:sp>
      <p:sp>
        <p:nvSpPr>
          <p:cNvPr id="11" name="TextBox 10">
            <a:extLst>
              <a:ext uri="{FF2B5EF4-FFF2-40B4-BE49-F238E27FC236}">
                <a16:creationId xmlns:a16="http://schemas.microsoft.com/office/drawing/2014/main" id="{358C9A93-B7A5-426C-8337-AB236E317A8E}"/>
              </a:ext>
            </a:extLst>
          </p:cNvPr>
          <p:cNvSpPr txBox="1"/>
          <p:nvPr userDrawn="1"/>
        </p:nvSpPr>
        <p:spPr>
          <a:xfrm>
            <a:off x="751962" y="1972905"/>
            <a:ext cx="1746868" cy="197151"/>
          </a:xfrm>
          <a:prstGeom prst="rect">
            <a:avLst/>
          </a:prstGeom>
          <a:noFill/>
        </p:spPr>
        <p:txBody>
          <a:bodyPr wrap="square" lIns="0" tIns="36557" rIns="0" bIns="0" rtlCol="0">
            <a:spAutoFit/>
          </a:bodyPr>
          <a:lstStyle/>
          <a:p>
            <a:pPr marL="356438" indent="-356438">
              <a:lnSpc>
                <a:spcPct val="85000"/>
              </a:lnSpc>
              <a:spcAft>
                <a:spcPts val="600"/>
              </a:spcAft>
              <a:buClr>
                <a:schemeClr val="accent2"/>
              </a:buClr>
              <a:buSzPct val="70000"/>
              <a:buFont typeface="Arial" pitchFamily="34" charset="0"/>
              <a:buChar char="►"/>
            </a:pPr>
            <a:endParaRPr lang="en-US" sz="1199" dirty="0" err="1">
              <a:solidFill>
                <a:schemeClr val="bg1"/>
              </a:solidFill>
              <a:latin typeface="Aptos" panose="020B0004020202020204" pitchFamily="34" charset="0"/>
            </a:endParaRPr>
          </a:p>
        </p:txBody>
      </p:sp>
      <p:sp>
        <p:nvSpPr>
          <p:cNvPr id="12" name="Title 1">
            <a:extLst>
              <a:ext uri="{FF2B5EF4-FFF2-40B4-BE49-F238E27FC236}">
                <a16:creationId xmlns:a16="http://schemas.microsoft.com/office/drawing/2014/main" id="{1C55C5B0-9395-4ACA-B365-43AA47872CF8}"/>
              </a:ext>
            </a:extLst>
          </p:cNvPr>
          <p:cNvSpPr>
            <a:spLocks noGrp="1"/>
          </p:cNvSpPr>
          <p:nvPr>
            <p:ph type="ctrTitle"/>
          </p:nvPr>
        </p:nvSpPr>
        <p:spPr>
          <a:xfrm>
            <a:off x="442455" y="1271016"/>
            <a:ext cx="11307091" cy="985946"/>
          </a:xfrm>
        </p:spPr>
        <p:txBody>
          <a:bodyPr anchor="ctr">
            <a:normAutofit/>
          </a:bodyPr>
          <a:lstStyle>
            <a:lvl1pPr>
              <a:defRPr sz="3600" b="1">
                <a:solidFill>
                  <a:schemeClr val="bg1"/>
                </a:solidFill>
                <a:latin typeface="Gotham" panose="02000504020000020004" pitchFamily="2" charset="0"/>
                <a:cs typeface="Arial" pitchFamily="34" charset="0"/>
              </a:defRPr>
            </a:lvl1pPr>
          </a:lstStyle>
          <a:p>
            <a:r>
              <a:rPr lang="en-US" dirty="0"/>
              <a:t>Click to edit Master title style</a:t>
            </a:r>
            <a:endParaRPr lang="en-GB" dirty="0"/>
          </a:p>
        </p:txBody>
      </p:sp>
      <p:sp>
        <p:nvSpPr>
          <p:cNvPr id="14" name="Subtitle 2">
            <a:extLst>
              <a:ext uri="{FF2B5EF4-FFF2-40B4-BE49-F238E27FC236}">
                <a16:creationId xmlns:a16="http://schemas.microsoft.com/office/drawing/2014/main" id="{6475C4A8-E0BF-48B7-9A45-0ED9B343A0BD}"/>
              </a:ext>
            </a:extLst>
          </p:cNvPr>
          <p:cNvSpPr>
            <a:spLocks noGrp="1"/>
          </p:cNvSpPr>
          <p:nvPr>
            <p:ph type="subTitle" idx="1"/>
          </p:nvPr>
        </p:nvSpPr>
        <p:spPr>
          <a:xfrm>
            <a:off x="442454" y="3724953"/>
            <a:ext cx="11307091" cy="2044911"/>
          </a:xfrm>
        </p:spPr>
        <p:txBody>
          <a:bodyPr>
            <a:normAutofit/>
          </a:bodyPr>
          <a:lstStyle>
            <a:lvl1pPr marL="0" indent="0" algn="l">
              <a:buNone/>
              <a:defRPr sz="1800" b="1">
                <a:solidFill>
                  <a:srgbClr val="404040"/>
                </a:solidFill>
                <a:latin typeface="Aptos" panose="020B0004020202020204" pitchFamily="34" charset="0"/>
                <a:cs typeface="Arial" pitchFamily="34" charset="0"/>
              </a:defRPr>
            </a:lvl1pPr>
            <a:lvl2pPr marL="0" indent="0" algn="l">
              <a:buNone/>
              <a:defRPr sz="1599">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sp>
        <p:nvSpPr>
          <p:cNvPr id="13" name="Text Placeholder 2">
            <a:extLst>
              <a:ext uri="{FF2B5EF4-FFF2-40B4-BE49-F238E27FC236}">
                <a16:creationId xmlns:a16="http://schemas.microsoft.com/office/drawing/2014/main" id="{C5412DED-1086-4223-A54E-1D34797BE411}"/>
              </a:ext>
            </a:extLst>
          </p:cNvPr>
          <p:cNvSpPr>
            <a:spLocks noGrp="1"/>
          </p:cNvSpPr>
          <p:nvPr>
            <p:ph type="body" idx="13"/>
          </p:nvPr>
        </p:nvSpPr>
        <p:spPr>
          <a:xfrm>
            <a:off x="442455" y="2349360"/>
            <a:ext cx="10515600" cy="511810"/>
          </a:xfrm>
        </p:spPr>
        <p:txBody>
          <a:bodyPr>
            <a:normAutofit/>
          </a:bodyPr>
          <a:lstStyle>
            <a:lvl1pPr marL="0" indent="0">
              <a:buNone/>
              <a:defRPr lang="en-US" sz="1800" b="1" dirty="0">
                <a:solidFill>
                  <a:schemeClr val="bg1"/>
                </a:solidFill>
                <a:latin typeface="Gotham" panose="0200050402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4" name="Straight Connector 3">
            <a:extLst>
              <a:ext uri="{FF2B5EF4-FFF2-40B4-BE49-F238E27FC236}">
                <a16:creationId xmlns:a16="http://schemas.microsoft.com/office/drawing/2014/main" id="{A092C18A-7534-422C-8F7A-0AAA6501F2A8}"/>
              </a:ext>
            </a:extLst>
          </p:cNvPr>
          <p:cNvCxnSpPr/>
          <p:nvPr userDrawn="1"/>
        </p:nvCxnSpPr>
        <p:spPr>
          <a:xfrm>
            <a:off x="442455" y="2256962"/>
            <a:ext cx="1098754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569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1" y="201601"/>
            <a:ext cx="10972800" cy="615925"/>
          </a:xfrm>
        </p:spPr>
        <p:txBody>
          <a:bodyPr anchor="ctr">
            <a:noAutofit/>
          </a:bodyPr>
          <a:lstStyle>
            <a:lvl1pPr algn="l" defTabSz="914400" rtl="0" eaLnBrk="1" latinLnBrk="0" hangingPunct="1">
              <a:lnSpc>
                <a:spcPct val="90000"/>
              </a:lnSpc>
              <a:spcBef>
                <a:spcPct val="0"/>
              </a:spcBef>
              <a:buNone/>
              <a:defRPr lang="en-GB" sz="2800" b="1" kern="1200" dirty="0">
                <a:solidFill>
                  <a:srgbClr val="C00000"/>
                </a:solidFill>
                <a:latin typeface="Gotham" panose="02000504020000020004" pitchFamily="2" charset="0"/>
                <a:ea typeface="+mj-ea"/>
                <a:cs typeface="+mj-cs"/>
              </a:defRPr>
            </a:lvl1pPr>
          </a:lstStyle>
          <a:p>
            <a:r>
              <a:rPr lang="en-US" dirty="0"/>
              <a:t>Click to edit Master title style</a:t>
            </a:r>
            <a:endParaRPr lang="en-GB" dirty="0"/>
          </a:p>
        </p:txBody>
      </p:sp>
      <p:sp>
        <p:nvSpPr>
          <p:cNvPr id="7" name="Line 10"/>
          <p:cNvSpPr>
            <a:spLocks noChangeShapeType="1"/>
          </p:cNvSpPr>
          <p:nvPr userDrawn="1"/>
        </p:nvSpPr>
        <p:spPr bwMode="auto">
          <a:xfrm>
            <a:off x="609601" y="879408"/>
            <a:ext cx="10972800" cy="0"/>
          </a:xfrm>
          <a:prstGeom prst="line">
            <a:avLst/>
          </a:prstGeom>
          <a:noFill/>
          <a:ln w="19050">
            <a:solidFill>
              <a:srgbClr val="C0000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latin typeface="Aptos" panose="020B0004020202020204" pitchFamily="34" charset="0"/>
            </a:endParaRPr>
          </a:p>
        </p:txBody>
      </p:sp>
      <p:sp>
        <p:nvSpPr>
          <p:cNvPr id="8" name="Line 11"/>
          <p:cNvSpPr>
            <a:spLocks noChangeShapeType="1"/>
          </p:cNvSpPr>
          <p:nvPr userDrawn="1"/>
        </p:nvSpPr>
        <p:spPr bwMode="auto">
          <a:xfrm>
            <a:off x="609601" y="6245352"/>
            <a:ext cx="109728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latin typeface="Aptos" panose="020B0004020202020204" pitchFamily="34" charset="0"/>
            </a:endParaRPr>
          </a:p>
        </p:txBody>
      </p:sp>
      <p:sp>
        <p:nvSpPr>
          <p:cNvPr id="5" name="Slide Number Placeholder 5">
            <a:extLst>
              <a:ext uri="{FF2B5EF4-FFF2-40B4-BE49-F238E27FC236}">
                <a16:creationId xmlns:a16="http://schemas.microsoft.com/office/drawing/2014/main" id="{216A27AF-ABA1-4BD6-8B1D-21F7A03A427D}"/>
              </a:ext>
            </a:extLst>
          </p:cNvPr>
          <p:cNvSpPr>
            <a:spLocks noGrp="1"/>
          </p:cNvSpPr>
          <p:nvPr>
            <p:ph type="sldNum" sz="quarter" idx="12"/>
          </p:nvPr>
        </p:nvSpPr>
        <p:spPr>
          <a:xfrm>
            <a:off x="8840629" y="6471827"/>
            <a:ext cx="2741772" cy="249650"/>
          </a:xfrm>
          <a:prstGeom prst="rect">
            <a:avLst/>
          </a:prstGeom>
        </p:spPr>
        <p:txBody>
          <a:bodyPr/>
          <a:lstStyle>
            <a:lvl1pPr algn="r">
              <a:defRPr lang="en-US" sz="999" kern="1200" smtClean="0">
                <a:solidFill>
                  <a:srgbClr val="737373"/>
                </a:solidFill>
                <a:latin typeface="Aptos" panose="020B0004020202020204" pitchFamily="34" charset="0"/>
                <a:ea typeface="+mn-ea"/>
                <a:cs typeface="+mn-cs"/>
              </a:defRPr>
            </a:lvl1pPr>
          </a:lstStyle>
          <a:p>
            <a:fld id="{0B21AF8E-D15D-465C-BA79-CC3F302F2B01}" type="slidenum">
              <a:rPr lang="en-US" smtClean="0"/>
              <a:pPr/>
              <a:t>‹#›</a:t>
            </a:fld>
            <a:endParaRPr lang="en-US" dirty="0"/>
          </a:p>
        </p:txBody>
      </p:sp>
    </p:spTree>
    <p:extLst>
      <p:ext uri="{BB962C8B-B14F-4D97-AF65-F5344CB8AC3E}">
        <p14:creationId xmlns:p14="http://schemas.microsoft.com/office/powerpoint/2010/main" val="4002773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D217E-223D-403A-B4C2-832888D944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A9E044-A0A0-4A46-A570-CF55009801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2B8FDF-237B-45BA-BFB0-20F2F27F49AF}"/>
              </a:ext>
            </a:extLst>
          </p:cNvPr>
          <p:cNvSpPr>
            <a:spLocks noGrp="1"/>
          </p:cNvSpPr>
          <p:nvPr>
            <p:ph type="dt" sz="half" idx="10"/>
          </p:nvPr>
        </p:nvSpPr>
        <p:spPr/>
        <p:txBody>
          <a:bodyPr/>
          <a:lstStyle/>
          <a:p>
            <a:fld id="{AF839608-EF86-4A11-A244-085EB849DA72}" type="datetime1">
              <a:rPr lang="en-US" smtClean="0"/>
              <a:t>7/28/2024</a:t>
            </a:fld>
            <a:endParaRPr lang="en-US"/>
          </a:p>
        </p:txBody>
      </p:sp>
      <p:sp>
        <p:nvSpPr>
          <p:cNvPr id="5" name="Footer Placeholder 4">
            <a:extLst>
              <a:ext uri="{FF2B5EF4-FFF2-40B4-BE49-F238E27FC236}">
                <a16:creationId xmlns:a16="http://schemas.microsoft.com/office/drawing/2014/main" id="{EBA43736-1A10-4495-A2BD-C9879262CD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202670-7C5C-4322-9B97-587912FB909A}"/>
              </a:ext>
            </a:extLst>
          </p:cNvPr>
          <p:cNvSpPr>
            <a:spLocks noGrp="1"/>
          </p:cNvSpPr>
          <p:nvPr>
            <p:ph type="sldNum" sz="quarter" idx="12"/>
          </p:nvPr>
        </p:nvSpPr>
        <p:spPr/>
        <p:txBody>
          <a:bodyPr/>
          <a:lstStyle/>
          <a:p>
            <a:fld id="{8ABBF15F-39A8-4FD7-B3EA-CFD84FBCC274}" type="slidenum">
              <a:rPr lang="en-US" smtClean="0"/>
              <a:t>‹#›</a:t>
            </a:fld>
            <a:endParaRPr lang="en-US"/>
          </a:p>
        </p:txBody>
      </p:sp>
    </p:spTree>
    <p:extLst>
      <p:ext uri="{BB962C8B-B14F-4D97-AF65-F5344CB8AC3E}">
        <p14:creationId xmlns:p14="http://schemas.microsoft.com/office/powerpoint/2010/main" val="2244621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8A25-3831-4048-B13F-D93D719C98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9E06B-7F8F-406D-B2D0-BE538E8435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F47B1C-F387-4C32-87DD-C8E1F72EA1F9}"/>
              </a:ext>
            </a:extLst>
          </p:cNvPr>
          <p:cNvSpPr>
            <a:spLocks noGrp="1"/>
          </p:cNvSpPr>
          <p:nvPr>
            <p:ph type="dt" sz="half" idx="10"/>
          </p:nvPr>
        </p:nvSpPr>
        <p:spPr/>
        <p:txBody>
          <a:bodyPr/>
          <a:lstStyle/>
          <a:p>
            <a:fld id="{14360E48-13B4-4722-BB39-34AEE39E7816}" type="datetime1">
              <a:rPr lang="en-US" smtClean="0"/>
              <a:t>7/28/2024</a:t>
            </a:fld>
            <a:endParaRPr lang="en-US"/>
          </a:p>
        </p:txBody>
      </p:sp>
      <p:sp>
        <p:nvSpPr>
          <p:cNvPr id="5" name="Footer Placeholder 4">
            <a:extLst>
              <a:ext uri="{FF2B5EF4-FFF2-40B4-BE49-F238E27FC236}">
                <a16:creationId xmlns:a16="http://schemas.microsoft.com/office/drawing/2014/main" id="{574B6C94-4624-47F1-9848-6209C30B40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8B410-B8B1-4A03-8B25-32581F45916E}"/>
              </a:ext>
            </a:extLst>
          </p:cNvPr>
          <p:cNvSpPr>
            <a:spLocks noGrp="1"/>
          </p:cNvSpPr>
          <p:nvPr>
            <p:ph type="sldNum" sz="quarter" idx="12"/>
          </p:nvPr>
        </p:nvSpPr>
        <p:spPr/>
        <p:txBody>
          <a:bodyPr/>
          <a:lstStyle/>
          <a:p>
            <a:fld id="{8ABBF15F-39A8-4FD7-B3EA-CFD84FBCC274}" type="slidenum">
              <a:rPr lang="en-US" smtClean="0"/>
              <a:t>‹#›</a:t>
            </a:fld>
            <a:endParaRPr lang="en-US"/>
          </a:p>
        </p:txBody>
      </p:sp>
    </p:spTree>
    <p:extLst>
      <p:ext uri="{BB962C8B-B14F-4D97-AF65-F5344CB8AC3E}">
        <p14:creationId xmlns:p14="http://schemas.microsoft.com/office/powerpoint/2010/main" val="2843554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2C82F-176B-4D2A-A608-608566AC49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142B32-243F-4286-BB48-27EF71733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DB6BEA-CEB2-41D2-AFD9-B71EC8F64A38}"/>
              </a:ext>
            </a:extLst>
          </p:cNvPr>
          <p:cNvSpPr>
            <a:spLocks noGrp="1"/>
          </p:cNvSpPr>
          <p:nvPr>
            <p:ph type="dt" sz="half" idx="10"/>
          </p:nvPr>
        </p:nvSpPr>
        <p:spPr/>
        <p:txBody>
          <a:bodyPr/>
          <a:lstStyle/>
          <a:p>
            <a:fld id="{10BDC208-2A44-437F-AC8C-722235F31728}" type="datetime1">
              <a:rPr lang="en-US" smtClean="0"/>
              <a:t>7/28/2024</a:t>
            </a:fld>
            <a:endParaRPr lang="en-US"/>
          </a:p>
        </p:txBody>
      </p:sp>
      <p:sp>
        <p:nvSpPr>
          <p:cNvPr id="5" name="Footer Placeholder 4">
            <a:extLst>
              <a:ext uri="{FF2B5EF4-FFF2-40B4-BE49-F238E27FC236}">
                <a16:creationId xmlns:a16="http://schemas.microsoft.com/office/drawing/2014/main" id="{2B3BB2D3-4CD8-4A07-8B3A-140297C2C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89BDBC-2E74-484F-9543-1A41CD7236A4}"/>
              </a:ext>
            </a:extLst>
          </p:cNvPr>
          <p:cNvSpPr>
            <a:spLocks noGrp="1"/>
          </p:cNvSpPr>
          <p:nvPr>
            <p:ph type="sldNum" sz="quarter" idx="12"/>
          </p:nvPr>
        </p:nvSpPr>
        <p:spPr/>
        <p:txBody>
          <a:bodyPr/>
          <a:lstStyle/>
          <a:p>
            <a:fld id="{8ABBF15F-39A8-4FD7-B3EA-CFD84FBCC274}" type="slidenum">
              <a:rPr lang="en-US" smtClean="0"/>
              <a:t>‹#›</a:t>
            </a:fld>
            <a:endParaRPr lang="en-US"/>
          </a:p>
        </p:txBody>
      </p:sp>
    </p:spTree>
    <p:extLst>
      <p:ext uri="{BB962C8B-B14F-4D97-AF65-F5344CB8AC3E}">
        <p14:creationId xmlns:p14="http://schemas.microsoft.com/office/powerpoint/2010/main" val="3774588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3AA81-AF5C-4055-BF06-56C9E6BDE9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0F54DC-5825-4050-B662-078DAAA70849}"/>
              </a:ext>
            </a:extLst>
          </p:cNvPr>
          <p:cNvSpPr>
            <a:spLocks noGrp="1"/>
          </p:cNvSpPr>
          <p:nvPr>
            <p:ph type="dt" sz="half" idx="10"/>
          </p:nvPr>
        </p:nvSpPr>
        <p:spPr/>
        <p:txBody>
          <a:bodyPr/>
          <a:lstStyle/>
          <a:p>
            <a:fld id="{C4A1DACE-6EAB-4A3B-8F38-4F646F85A6D1}" type="datetime1">
              <a:rPr lang="en-US" smtClean="0"/>
              <a:t>7/28/2024</a:t>
            </a:fld>
            <a:endParaRPr lang="en-US"/>
          </a:p>
        </p:txBody>
      </p:sp>
      <p:sp>
        <p:nvSpPr>
          <p:cNvPr id="4" name="Footer Placeholder 3">
            <a:extLst>
              <a:ext uri="{FF2B5EF4-FFF2-40B4-BE49-F238E27FC236}">
                <a16:creationId xmlns:a16="http://schemas.microsoft.com/office/drawing/2014/main" id="{66BD29D8-59E6-4957-937F-D6C3B2A285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F61225-5B9F-4052-8FE9-28FC3DA18C76}"/>
              </a:ext>
            </a:extLst>
          </p:cNvPr>
          <p:cNvSpPr>
            <a:spLocks noGrp="1"/>
          </p:cNvSpPr>
          <p:nvPr>
            <p:ph type="sldNum" sz="quarter" idx="12"/>
          </p:nvPr>
        </p:nvSpPr>
        <p:spPr/>
        <p:txBody>
          <a:bodyPr/>
          <a:lstStyle/>
          <a:p>
            <a:fld id="{8ABBF15F-39A8-4FD7-B3EA-CFD84FBCC274}" type="slidenum">
              <a:rPr lang="en-US" smtClean="0"/>
              <a:t>‹#›</a:t>
            </a:fld>
            <a:endParaRPr lang="en-US"/>
          </a:p>
        </p:txBody>
      </p:sp>
    </p:spTree>
    <p:extLst>
      <p:ext uri="{BB962C8B-B14F-4D97-AF65-F5344CB8AC3E}">
        <p14:creationId xmlns:p14="http://schemas.microsoft.com/office/powerpoint/2010/main" val="4208010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C57A5E-62C7-4FF2-A387-697386AD04BD}"/>
              </a:ext>
            </a:extLst>
          </p:cNvPr>
          <p:cNvSpPr>
            <a:spLocks noGrp="1"/>
          </p:cNvSpPr>
          <p:nvPr>
            <p:ph type="dt" sz="half" idx="10"/>
          </p:nvPr>
        </p:nvSpPr>
        <p:spPr/>
        <p:txBody>
          <a:bodyPr/>
          <a:lstStyle/>
          <a:p>
            <a:fld id="{0FD33406-2D07-4358-8E73-728C9D3BF09B}" type="datetime1">
              <a:rPr lang="en-US" smtClean="0"/>
              <a:t>7/28/2024</a:t>
            </a:fld>
            <a:endParaRPr lang="en-US"/>
          </a:p>
        </p:txBody>
      </p:sp>
      <p:sp>
        <p:nvSpPr>
          <p:cNvPr id="3" name="Footer Placeholder 2">
            <a:extLst>
              <a:ext uri="{FF2B5EF4-FFF2-40B4-BE49-F238E27FC236}">
                <a16:creationId xmlns:a16="http://schemas.microsoft.com/office/drawing/2014/main" id="{F9F3C262-0B6B-4543-BC3E-6F84171F8D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41F4B2-D157-4226-9F08-DCD5119EF3E1}"/>
              </a:ext>
            </a:extLst>
          </p:cNvPr>
          <p:cNvSpPr>
            <a:spLocks noGrp="1"/>
          </p:cNvSpPr>
          <p:nvPr>
            <p:ph type="sldNum" sz="quarter" idx="12"/>
          </p:nvPr>
        </p:nvSpPr>
        <p:spPr/>
        <p:txBody>
          <a:bodyPr/>
          <a:lstStyle/>
          <a:p>
            <a:fld id="{8ABBF15F-39A8-4FD7-B3EA-CFD84FBCC274}" type="slidenum">
              <a:rPr lang="en-US" smtClean="0"/>
              <a:t>‹#›</a:t>
            </a:fld>
            <a:endParaRPr lang="en-US"/>
          </a:p>
        </p:txBody>
      </p:sp>
    </p:spTree>
    <p:extLst>
      <p:ext uri="{BB962C8B-B14F-4D97-AF65-F5344CB8AC3E}">
        <p14:creationId xmlns:p14="http://schemas.microsoft.com/office/powerpoint/2010/main" val="778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980BA0-4AFC-44AD-A3FA-FBCBBBD5E5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F3A8F0-3EA8-4716-93EC-FAC9675BFD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28F054B-6A6E-4AB4-98BF-8FEB4D5323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ptos" panose="020B0004020202020204" pitchFamily="34" charset="0"/>
              </a:defRPr>
            </a:lvl1pPr>
          </a:lstStyle>
          <a:p>
            <a:fld id="{17A4DEE0-D9E1-437A-9F52-3F50B46ED54C}" type="datetime1">
              <a:rPr lang="en-US" smtClean="0"/>
              <a:pPr/>
              <a:t>7/28/2024</a:t>
            </a:fld>
            <a:endParaRPr lang="en-US" dirty="0"/>
          </a:p>
        </p:txBody>
      </p:sp>
      <p:sp>
        <p:nvSpPr>
          <p:cNvPr id="5" name="Footer Placeholder 4">
            <a:extLst>
              <a:ext uri="{FF2B5EF4-FFF2-40B4-BE49-F238E27FC236}">
                <a16:creationId xmlns:a16="http://schemas.microsoft.com/office/drawing/2014/main" id="{999CBA23-1155-4235-BC3D-EB1C083980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ptos" panose="020B00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0D5A2843-A92C-46B2-B155-965EB5212A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ptos" panose="020B0004020202020204" pitchFamily="34" charset="0"/>
              </a:defRPr>
            </a:lvl1pPr>
          </a:lstStyle>
          <a:p>
            <a:fld id="{8ABBF15F-39A8-4FD7-B3EA-CFD84FBCC274}" type="slidenum">
              <a:rPr lang="en-US" smtClean="0"/>
              <a:pPr/>
              <a:t>‹#›</a:t>
            </a:fld>
            <a:endParaRPr lang="en-US" dirty="0"/>
          </a:p>
        </p:txBody>
      </p:sp>
    </p:spTree>
    <p:extLst>
      <p:ext uri="{BB962C8B-B14F-4D97-AF65-F5344CB8AC3E}">
        <p14:creationId xmlns:p14="http://schemas.microsoft.com/office/powerpoint/2010/main" val="312092825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49" r:id="rId3"/>
    <p:sldLayoutId id="2147483650" r:id="rId4"/>
    <p:sldLayoutId id="2147483651" r:id="rId5"/>
    <p:sldLayoutId id="2147483654" r:id="rId6"/>
    <p:sldLayoutId id="2147483655"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ptos" panose="020B00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ptos" panose="020B00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ptos" panose="020B00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ptos" panose="020B00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ptos"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youtu.be/l0X0gbuEyOw" TargetMode="External"/><Relationship Id="rId7" Type="http://schemas.openxmlformats.org/officeDocument/2006/relationships/hyperlink" Target="https://www.youtube.com/c/ExcelSuperstar/video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youtube.com/c/Yodalearning/videos" TargetMode="External"/><Relationship Id="rId5" Type="http://schemas.openxmlformats.org/officeDocument/2006/relationships/hyperlink" Target="https://youtu.be/WqzT68RsZg4" TargetMode="External"/><Relationship Id="rId4" Type="http://schemas.openxmlformats.org/officeDocument/2006/relationships/hyperlink" Target="https://youtu.be/2USHV88b7Xw"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microsoft.com/office/2007/relationships/hdphoto" Target="../media/hdphoto3.wdp"/></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microsoft.com/office/2007/relationships/hdphoto" Target="../media/hdphoto4.wdp"/></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C24446C-104F-44B3-9B2E-480B19880FE5}"/>
              </a:ext>
            </a:extLst>
          </p:cNvPr>
          <p:cNvSpPr>
            <a:spLocks noGrp="1"/>
          </p:cNvSpPr>
          <p:nvPr>
            <p:ph type="sldNum" sz="quarter" idx="12"/>
          </p:nvPr>
        </p:nvSpPr>
        <p:spPr/>
        <p:txBody>
          <a:bodyPr/>
          <a:lstStyle/>
          <a:p>
            <a:fld id="{0B21AF8E-D15D-465C-BA79-CC3F302F2B01}" type="slidenum">
              <a:rPr lang="en-US" smtClean="0"/>
              <a:pPr/>
              <a:t>1</a:t>
            </a:fld>
            <a:endParaRPr lang="en-US" dirty="0"/>
          </a:p>
        </p:txBody>
      </p:sp>
      <p:sp>
        <p:nvSpPr>
          <p:cNvPr id="2" name="Title 1">
            <a:extLst>
              <a:ext uri="{FF2B5EF4-FFF2-40B4-BE49-F238E27FC236}">
                <a16:creationId xmlns:a16="http://schemas.microsoft.com/office/drawing/2014/main" id="{6C486142-E029-47FC-8775-F542A18CCD3F}"/>
              </a:ext>
            </a:extLst>
          </p:cNvPr>
          <p:cNvSpPr>
            <a:spLocks noGrp="1"/>
          </p:cNvSpPr>
          <p:nvPr>
            <p:ph type="ctrTitle"/>
          </p:nvPr>
        </p:nvSpPr>
        <p:spPr/>
        <p:txBody>
          <a:bodyPr>
            <a:normAutofit/>
          </a:bodyPr>
          <a:lstStyle/>
          <a:p>
            <a:r>
              <a:rPr lang="en-US" dirty="0"/>
              <a:t>PowerPoint Shortcuts &amp; Formatting Tricks</a:t>
            </a:r>
          </a:p>
        </p:txBody>
      </p:sp>
      <p:sp>
        <p:nvSpPr>
          <p:cNvPr id="6" name="Text Placeholder 5">
            <a:extLst>
              <a:ext uri="{FF2B5EF4-FFF2-40B4-BE49-F238E27FC236}">
                <a16:creationId xmlns:a16="http://schemas.microsoft.com/office/drawing/2014/main" id="{1881B2EF-EE71-4EA1-9486-CDA70FCA9044}"/>
              </a:ext>
            </a:extLst>
          </p:cNvPr>
          <p:cNvSpPr>
            <a:spLocks noGrp="1"/>
          </p:cNvSpPr>
          <p:nvPr>
            <p:ph type="body" idx="13"/>
          </p:nvPr>
        </p:nvSpPr>
        <p:spPr/>
        <p:txBody>
          <a:bodyPr/>
          <a:lstStyle/>
          <a:p>
            <a:r>
              <a:rPr lang="en-IN" dirty="0"/>
              <a:t>Convert Data into Infographic Visuals</a:t>
            </a:r>
            <a:endParaRPr lang="en-US" dirty="0"/>
          </a:p>
        </p:txBody>
      </p:sp>
      <p:sp>
        <p:nvSpPr>
          <p:cNvPr id="8" name="Subtitle 7">
            <a:extLst>
              <a:ext uri="{FF2B5EF4-FFF2-40B4-BE49-F238E27FC236}">
                <a16:creationId xmlns:a16="http://schemas.microsoft.com/office/drawing/2014/main" id="{16F8EDF1-897D-453A-BFB9-0BC5F39870E0}"/>
              </a:ext>
            </a:extLst>
          </p:cNvPr>
          <p:cNvSpPr>
            <a:spLocks noGrp="1"/>
          </p:cNvSpPr>
          <p:nvPr>
            <p:ph type="subTitle" idx="1"/>
          </p:nvPr>
        </p:nvSpPr>
        <p:spPr/>
        <p:txBody>
          <a:bodyPr/>
          <a:lstStyle/>
          <a:p>
            <a:r>
              <a:rPr lang="en-IN" b="0" dirty="0"/>
              <a:t>Content Creator (Joint): YodaLearning.com / ExcelSuperStar.org</a:t>
            </a:r>
            <a:endParaRPr lang="en-US" b="0" dirty="0"/>
          </a:p>
        </p:txBody>
      </p:sp>
    </p:spTree>
    <p:extLst>
      <p:ext uri="{BB962C8B-B14F-4D97-AF65-F5344CB8AC3E}">
        <p14:creationId xmlns:p14="http://schemas.microsoft.com/office/powerpoint/2010/main" val="724996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7BDE-1699-4A47-A038-079624A2BF81}"/>
              </a:ext>
            </a:extLst>
          </p:cNvPr>
          <p:cNvSpPr>
            <a:spLocks noGrp="1"/>
          </p:cNvSpPr>
          <p:nvPr>
            <p:ph type="title"/>
          </p:nvPr>
        </p:nvSpPr>
        <p:spPr/>
        <p:txBody>
          <a:bodyPr>
            <a:normAutofit/>
          </a:bodyPr>
          <a:lstStyle/>
          <a:p>
            <a:r>
              <a:rPr lang="en-US" dirty="0"/>
              <a:t>Speed shortcuts for process flow diagrams &amp; formatting</a:t>
            </a:r>
          </a:p>
        </p:txBody>
      </p:sp>
      <p:sp>
        <p:nvSpPr>
          <p:cNvPr id="4" name="Slide Number Placeholder 3">
            <a:extLst>
              <a:ext uri="{FF2B5EF4-FFF2-40B4-BE49-F238E27FC236}">
                <a16:creationId xmlns:a16="http://schemas.microsoft.com/office/drawing/2014/main" id="{9F55CC28-DEB4-45F9-8124-2941EC44CA8D}"/>
              </a:ext>
            </a:extLst>
          </p:cNvPr>
          <p:cNvSpPr>
            <a:spLocks noGrp="1"/>
          </p:cNvSpPr>
          <p:nvPr>
            <p:ph type="sldNum" sz="quarter" idx="12"/>
          </p:nvPr>
        </p:nvSpPr>
        <p:spPr/>
        <p:txBody>
          <a:bodyPr/>
          <a:lstStyle/>
          <a:p>
            <a:fld id="{FFD9964A-91AC-4440-9B5B-183959FD4309}" type="slidenum">
              <a:rPr lang="en-US" smtClean="0"/>
              <a:pPr/>
              <a:t>10</a:t>
            </a:fld>
            <a:endParaRPr lang="en-US"/>
          </a:p>
        </p:txBody>
      </p:sp>
      <p:sp>
        <p:nvSpPr>
          <p:cNvPr id="3" name="Footer Placeholder 2">
            <a:extLst>
              <a:ext uri="{FF2B5EF4-FFF2-40B4-BE49-F238E27FC236}">
                <a16:creationId xmlns:a16="http://schemas.microsoft.com/office/drawing/2014/main" id="{3C793491-190C-4945-96B7-D81BD9FFD294}"/>
              </a:ext>
            </a:extLst>
          </p:cNvPr>
          <p:cNvSpPr>
            <a:spLocks noGrp="1"/>
          </p:cNvSpPr>
          <p:nvPr>
            <p:ph type="ftr" sz="quarter" idx="4294967295"/>
          </p:nvPr>
        </p:nvSpPr>
        <p:spPr>
          <a:xfrm>
            <a:off x="0" y="6356350"/>
            <a:ext cx="4114800" cy="365125"/>
          </a:xfrm>
        </p:spPr>
        <p:txBody>
          <a:bodyPr/>
          <a:lstStyle/>
          <a:p>
            <a:r>
              <a:rPr lang="en-US"/>
              <a:t>(c) Yoda Learning</a:t>
            </a:r>
          </a:p>
        </p:txBody>
      </p:sp>
      <p:graphicFrame>
        <p:nvGraphicFramePr>
          <p:cNvPr id="8" name="Table 7">
            <a:extLst>
              <a:ext uri="{FF2B5EF4-FFF2-40B4-BE49-F238E27FC236}">
                <a16:creationId xmlns:a16="http://schemas.microsoft.com/office/drawing/2014/main" id="{BAB3915E-4237-40AE-AA4A-742E167624F4}"/>
              </a:ext>
            </a:extLst>
          </p:cNvPr>
          <p:cNvGraphicFramePr/>
          <p:nvPr/>
        </p:nvGraphicFramePr>
        <p:xfrm>
          <a:off x="838200" y="1273007"/>
          <a:ext cx="10515600" cy="2743200"/>
        </p:xfrm>
        <a:graphic>
          <a:graphicData uri="http://schemas.openxmlformats.org/drawingml/2006/table">
            <a:tbl>
              <a:tblPr firstCol="1" bandRow="1">
                <a:tableStyleId>{00A15C55-8517-42AA-B614-E9B94910E393}</a:tableStyleId>
              </a:tblPr>
              <a:tblGrid>
                <a:gridCol w="486308">
                  <a:extLst>
                    <a:ext uri="{9D8B030D-6E8A-4147-A177-3AD203B41FA5}">
                      <a16:colId xmlns:a16="http://schemas.microsoft.com/office/drawing/2014/main" val="5057481"/>
                    </a:ext>
                  </a:extLst>
                </a:gridCol>
                <a:gridCol w="5523332">
                  <a:extLst>
                    <a:ext uri="{9D8B030D-6E8A-4147-A177-3AD203B41FA5}">
                      <a16:colId xmlns:a16="http://schemas.microsoft.com/office/drawing/2014/main" val="4134529574"/>
                    </a:ext>
                  </a:extLst>
                </a:gridCol>
                <a:gridCol w="4505960">
                  <a:extLst>
                    <a:ext uri="{9D8B030D-6E8A-4147-A177-3AD203B41FA5}">
                      <a16:colId xmlns:a16="http://schemas.microsoft.com/office/drawing/2014/main" val="2804940158"/>
                    </a:ext>
                  </a:extLst>
                </a:gridCol>
              </a:tblGrid>
              <a:tr h="457200">
                <a:tc>
                  <a:txBody>
                    <a:bodyPr/>
                    <a:lstStyle/>
                    <a:p>
                      <a:pPr marL="0" marR="0" algn="ctr" fontAlgn="ctr">
                        <a:lnSpc>
                          <a:spcPct val="107000"/>
                        </a:lnSpc>
                        <a:spcBef>
                          <a:spcPts val="0"/>
                        </a:spcBef>
                        <a:spcAft>
                          <a:spcPts val="0"/>
                        </a:spcAft>
                      </a:pPr>
                      <a:r>
                        <a:rPr lang="en-US" sz="1400" u="none" strike="noStrike" dirty="0">
                          <a:effectLst/>
                          <a:latin typeface="Aptos" panose="020B0004020202020204" pitchFamily="34" charset="0"/>
                          <a:cs typeface="Arial" panose="020B0604020202020204" pitchFamily="34" charset="0"/>
                        </a:rPr>
                        <a:t>1</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Keep &lt;SHIFT&gt; pressed and then draw/resize Shapes***</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Symmetrical drawing/resizing </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extLst>
                  <a:ext uri="{0D108BD9-81ED-4DB2-BD59-A6C34878D82A}">
                    <a16:rowId xmlns:a16="http://schemas.microsoft.com/office/drawing/2014/main" val="1902978748"/>
                  </a:ext>
                </a:extLst>
              </a:tr>
              <a:tr h="457200">
                <a:tc>
                  <a:txBody>
                    <a:bodyPr/>
                    <a:lstStyle/>
                    <a:p>
                      <a:pPr marL="0" marR="0" algn="ctr" fontAlgn="ctr">
                        <a:lnSpc>
                          <a:spcPct val="107000"/>
                        </a:lnSpc>
                        <a:spcBef>
                          <a:spcPts val="0"/>
                        </a:spcBef>
                        <a:spcAft>
                          <a:spcPts val="0"/>
                        </a:spcAft>
                      </a:pPr>
                      <a:r>
                        <a:rPr lang="en-US" sz="1400" u="none" strike="noStrike" dirty="0">
                          <a:effectLst/>
                          <a:latin typeface="Aptos" panose="020B0004020202020204" pitchFamily="34" charset="0"/>
                          <a:cs typeface="Arial" panose="020B0604020202020204" pitchFamily="34" charset="0"/>
                        </a:rPr>
                        <a:t>2</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Keep &lt;SHIFT&gt; &lt;CTRL&gt; pressed &amp; then drag objects</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Create instant replicas with alignment</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extLst>
                  <a:ext uri="{0D108BD9-81ED-4DB2-BD59-A6C34878D82A}">
                    <a16:rowId xmlns:a16="http://schemas.microsoft.com/office/drawing/2014/main" val="138478089"/>
                  </a:ext>
                </a:extLst>
              </a:tr>
              <a:tr h="457200">
                <a:tc>
                  <a:txBody>
                    <a:bodyPr/>
                    <a:lstStyle/>
                    <a:p>
                      <a:pPr marL="0" marR="0" algn="ctr" fontAlgn="ctr">
                        <a:lnSpc>
                          <a:spcPct val="107000"/>
                        </a:lnSpc>
                        <a:spcBef>
                          <a:spcPts val="0"/>
                        </a:spcBef>
                        <a:spcAft>
                          <a:spcPts val="0"/>
                        </a:spcAft>
                      </a:pPr>
                      <a:r>
                        <a:rPr lang="en-US" sz="1400" u="none" strike="noStrike" dirty="0">
                          <a:effectLst/>
                          <a:latin typeface="Aptos" panose="020B0004020202020204" pitchFamily="34" charset="0"/>
                          <a:cs typeface="Arial" panose="020B0604020202020204" pitchFamily="34" charset="0"/>
                        </a:rPr>
                        <a:t>3</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CTRL + Y or F4</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Repeat last action</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extLst>
                  <a:ext uri="{0D108BD9-81ED-4DB2-BD59-A6C34878D82A}">
                    <a16:rowId xmlns:a16="http://schemas.microsoft.com/office/drawing/2014/main" val="601576755"/>
                  </a:ext>
                </a:extLst>
              </a:tr>
              <a:tr h="457200">
                <a:tc>
                  <a:txBody>
                    <a:bodyPr/>
                    <a:lstStyle/>
                    <a:p>
                      <a:pPr marL="0" marR="0" algn="ctr" fontAlgn="ctr">
                        <a:lnSpc>
                          <a:spcPct val="107000"/>
                        </a:lnSpc>
                        <a:spcBef>
                          <a:spcPts val="0"/>
                        </a:spcBef>
                        <a:spcAft>
                          <a:spcPts val="0"/>
                        </a:spcAft>
                      </a:pPr>
                      <a:r>
                        <a:rPr lang="en-US" sz="1400" u="none" strike="noStrike" dirty="0">
                          <a:effectLst/>
                          <a:latin typeface="Aptos" panose="020B0004020202020204" pitchFamily="34" charset="0"/>
                          <a:cs typeface="Arial" panose="020B0604020202020204" pitchFamily="34" charset="0"/>
                        </a:rPr>
                        <a:t>4</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CTRL + G &amp; CTRL + SHIFT + G</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Group and Ungroup selected Objects</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extLst>
                  <a:ext uri="{0D108BD9-81ED-4DB2-BD59-A6C34878D82A}">
                    <a16:rowId xmlns:a16="http://schemas.microsoft.com/office/drawing/2014/main" val="2523548198"/>
                  </a:ext>
                </a:extLst>
              </a:tr>
              <a:tr h="457200">
                <a:tc>
                  <a:txBody>
                    <a:bodyPr/>
                    <a:lstStyle/>
                    <a:p>
                      <a:pPr marL="0" marR="0" algn="ctr" fontAlgn="ctr">
                        <a:lnSpc>
                          <a:spcPct val="107000"/>
                        </a:lnSpc>
                        <a:spcBef>
                          <a:spcPts val="0"/>
                        </a:spcBef>
                        <a:spcAft>
                          <a:spcPts val="0"/>
                        </a:spcAft>
                      </a:pPr>
                      <a:r>
                        <a:rPr lang="en-US" sz="1400" u="none" strike="noStrike" dirty="0">
                          <a:effectLst/>
                          <a:latin typeface="Aptos" panose="020B0004020202020204" pitchFamily="34" charset="0"/>
                          <a:cs typeface="Arial" panose="020B0604020202020204" pitchFamily="34" charset="0"/>
                        </a:rPr>
                        <a:t>5</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ALT ← →</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Rotate in 15° increments</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extLst>
                  <a:ext uri="{0D108BD9-81ED-4DB2-BD59-A6C34878D82A}">
                    <a16:rowId xmlns:a16="http://schemas.microsoft.com/office/drawing/2014/main" val="2112080167"/>
                  </a:ext>
                </a:extLst>
              </a:tr>
              <a:tr h="457200">
                <a:tc>
                  <a:txBody>
                    <a:bodyPr/>
                    <a:lstStyle/>
                    <a:p>
                      <a:pPr marL="0" marR="0" algn="ctr" fontAlgn="ctr">
                        <a:lnSpc>
                          <a:spcPct val="107000"/>
                        </a:lnSpc>
                        <a:spcBef>
                          <a:spcPts val="0"/>
                        </a:spcBef>
                        <a:spcAft>
                          <a:spcPts val="0"/>
                        </a:spcAft>
                      </a:pPr>
                      <a:r>
                        <a:rPr lang="en-US" sz="1400" u="none" strike="noStrike" dirty="0">
                          <a:effectLst/>
                          <a:latin typeface="Aptos" panose="020B0004020202020204" pitchFamily="34" charset="0"/>
                          <a:cs typeface="Arial" panose="020B0604020202020204" pitchFamily="34" charset="0"/>
                        </a:rPr>
                        <a:t>6</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CTRL D </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Creates a duplicate of the selected Object</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extLst>
                  <a:ext uri="{0D108BD9-81ED-4DB2-BD59-A6C34878D82A}">
                    <a16:rowId xmlns:a16="http://schemas.microsoft.com/office/drawing/2014/main" val="3542097752"/>
                  </a:ext>
                </a:extLst>
              </a:tr>
            </a:tbl>
          </a:graphicData>
        </a:graphic>
      </p:graphicFrame>
      <p:sp>
        <p:nvSpPr>
          <p:cNvPr id="9" name="TextBox 8">
            <a:extLst>
              <a:ext uri="{FF2B5EF4-FFF2-40B4-BE49-F238E27FC236}">
                <a16:creationId xmlns:a16="http://schemas.microsoft.com/office/drawing/2014/main" id="{60820249-D3A0-4ECD-AAB9-D8A810C4685B}"/>
              </a:ext>
            </a:extLst>
          </p:cNvPr>
          <p:cNvSpPr txBox="1"/>
          <p:nvPr/>
        </p:nvSpPr>
        <p:spPr>
          <a:xfrm>
            <a:off x="838200" y="5700449"/>
            <a:ext cx="2241126" cy="276999"/>
          </a:xfrm>
          <a:prstGeom prst="rect">
            <a:avLst/>
          </a:prstGeom>
          <a:noFill/>
        </p:spPr>
        <p:txBody>
          <a:bodyPr wrap="none" rtlCol="0">
            <a:spAutoFit/>
          </a:bodyPr>
          <a:lstStyle/>
          <a:p>
            <a:r>
              <a:rPr lang="en-IN" sz="1200" i="1" dirty="0">
                <a:latin typeface="Aptos" panose="020B0004020202020204" pitchFamily="34" charset="0"/>
              </a:rPr>
              <a:t>*** helps keep the lines straight</a:t>
            </a:r>
            <a:endParaRPr lang="en-US" sz="1200" i="1" dirty="0">
              <a:latin typeface="Aptos" panose="020B0004020202020204" pitchFamily="34" charset="0"/>
            </a:endParaRPr>
          </a:p>
        </p:txBody>
      </p:sp>
      <p:graphicFrame>
        <p:nvGraphicFramePr>
          <p:cNvPr id="10" name="Table 9">
            <a:extLst>
              <a:ext uri="{FF2B5EF4-FFF2-40B4-BE49-F238E27FC236}">
                <a16:creationId xmlns:a16="http://schemas.microsoft.com/office/drawing/2014/main" id="{FBE2ED92-F2F2-437C-A508-E4A9EEDF8386}"/>
              </a:ext>
            </a:extLst>
          </p:cNvPr>
          <p:cNvGraphicFramePr/>
          <p:nvPr/>
        </p:nvGraphicFramePr>
        <p:xfrm>
          <a:off x="838200" y="4149125"/>
          <a:ext cx="10515600" cy="1371600"/>
        </p:xfrm>
        <a:graphic>
          <a:graphicData uri="http://schemas.openxmlformats.org/drawingml/2006/table">
            <a:tbl>
              <a:tblPr firstCol="1" bandRow="1">
                <a:tableStyleId>{00A15C55-8517-42AA-B614-E9B94910E393}</a:tableStyleId>
              </a:tblPr>
              <a:tblGrid>
                <a:gridCol w="486308">
                  <a:extLst>
                    <a:ext uri="{9D8B030D-6E8A-4147-A177-3AD203B41FA5}">
                      <a16:colId xmlns:a16="http://schemas.microsoft.com/office/drawing/2014/main" val="5057481"/>
                    </a:ext>
                  </a:extLst>
                </a:gridCol>
                <a:gridCol w="5523332">
                  <a:extLst>
                    <a:ext uri="{9D8B030D-6E8A-4147-A177-3AD203B41FA5}">
                      <a16:colId xmlns:a16="http://schemas.microsoft.com/office/drawing/2014/main" val="4134529574"/>
                    </a:ext>
                  </a:extLst>
                </a:gridCol>
                <a:gridCol w="4505960">
                  <a:extLst>
                    <a:ext uri="{9D8B030D-6E8A-4147-A177-3AD203B41FA5}">
                      <a16:colId xmlns:a16="http://schemas.microsoft.com/office/drawing/2014/main" val="2804940158"/>
                    </a:ext>
                  </a:extLst>
                </a:gridCol>
              </a:tblGrid>
              <a:tr h="457200">
                <a:tc>
                  <a:txBody>
                    <a:bodyPr/>
                    <a:lstStyle/>
                    <a:p>
                      <a:pPr marL="0" marR="0" algn="ctr" fontAlgn="ctr">
                        <a:lnSpc>
                          <a:spcPct val="107000"/>
                        </a:lnSpc>
                        <a:spcBef>
                          <a:spcPts val="0"/>
                        </a:spcBef>
                        <a:spcAft>
                          <a:spcPts val="0"/>
                        </a:spcAft>
                      </a:pPr>
                      <a:r>
                        <a:rPr lang="en-US" sz="1400" u="none" strike="noStrike" dirty="0">
                          <a:effectLst/>
                          <a:latin typeface="Aptos" panose="020B0004020202020204" pitchFamily="34" charset="0"/>
                          <a:cs typeface="Arial" panose="020B0604020202020204" pitchFamily="34" charset="0"/>
                        </a:rPr>
                        <a:t>7</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defTabSz="914400" rtl="0" eaLnBrk="1" fontAlgn="ctr" latinLnBrk="0" hangingPunct="1">
                        <a:lnSpc>
                          <a:spcPct val="107000"/>
                        </a:lnSpc>
                        <a:spcBef>
                          <a:spcPts val="0"/>
                        </a:spcBef>
                        <a:spcAft>
                          <a:spcPts val="0"/>
                        </a:spcAft>
                      </a:pPr>
                      <a:r>
                        <a:rPr lang="en-US" sz="1400" u="none" strike="noStrike" kern="1200" dirty="0">
                          <a:solidFill>
                            <a:schemeClr val="dk1"/>
                          </a:solidFill>
                          <a:effectLst/>
                          <a:latin typeface="Aptos" panose="020B0004020202020204" pitchFamily="34" charset="0"/>
                          <a:ea typeface="+mn-ea"/>
                          <a:cs typeface="Arial" panose="020B0604020202020204" pitchFamily="34" charset="0"/>
                        </a:rPr>
                        <a:t>Ctrl Shift C and Ctrl Shift V</a:t>
                      </a:r>
                    </a:p>
                  </a:txBody>
                  <a:tcPr marL="68580" marR="68580" marT="0" marB="0" anchor="ctr"/>
                </a:tc>
                <a:tc>
                  <a:txBody>
                    <a:bodyPr/>
                    <a:lstStyle/>
                    <a:p>
                      <a:pPr marL="0" marR="0" algn="l" defTabSz="914400" rtl="0" eaLnBrk="1" fontAlgn="ctr" latinLnBrk="0" hangingPunct="1">
                        <a:lnSpc>
                          <a:spcPct val="107000"/>
                        </a:lnSpc>
                        <a:spcBef>
                          <a:spcPts val="0"/>
                        </a:spcBef>
                        <a:spcAft>
                          <a:spcPts val="0"/>
                        </a:spcAft>
                      </a:pPr>
                      <a:r>
                        <a:rPr lang="en-US" sz="1400" u="none" strike="noStrike" kern="1200" dirty="0">
                          <a:solidFill>
                            <a:schemeClr val="dk1"/>
                          </a:solidFill>
                          <a:effectLst/>
                          <a:latin typeface="Aptos" panose="020B0004020202020204" pitchFamily="34" charset="0"/>
                          <a:ea typeface="+mn-ea"/>
                          <a:cs typeface="Arial" panose="020B0604020202020204" pitchFamily="34" charset="0"/>
                        </a:rPr>
                        <a:t>Copy and Paste format (shapes, text)</a:t>
                      </a:r>
                    </a:p>
                  </a:txBody>
                  <a:tcPr marL="68580" marR="68580" marT="0" marB="0" anchor="ctr"/>
                </a:tc>
                <a:extLst>
                  <a:ext uri="{0D108BD9-81ED-4DB2-BD59-A6C34878D82A}">
                    <a16:rowId xmlns:a16="http://schemas.microsoft.com/office/drawing/2014/main" val="1902978748"/>
                  </a:ext>
                </a:extLst>
              </a:tr>
              <a:tr h="457200">
                <a:tc>
                  <a:txBody>
                    <a:bodyPr/>
                    <a:lstStyle/>
                    <a:p>
                      <a:pPr marL="0" marR="0" algn="ctr" fontAlgn="ctr">
                        <a:lnSpc>
                          <a:spcPct val="107000"/>
                        </a:lnSpc>
                        <a:spcBef>
                          <a:spcPts val="0"/>
                        </a:spcBef>
                        <a:spcAft>
                          <a:spcPts val="0"/>
                        </a:spcAft>
                      </a:pPr>
                      <a:r>
                        <a:rPr lang="en-US" sz="1400" u="none" strike="noStrike" dirty="0">
                          <a:effectLst/>
                          <a:latin typeface="Aptos" panose="020B0004020202020204" pitchFamily="34" charset="0"/>
                          <a:cs typeface="Arial" panose="020B0604020202020204" pitchFamily="34" charset="0"/>
                        </a:rPr>
                        <a:t>8</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defTabSz="914400" rtl="0" eaLnBrk="1" fontAlgn="ctr" latinLnBrk="0" hangingPunct="1">
                        <a:lnSpc>
                          <a:spcPct val="107000"/>
                        </a:lnSpc>
                        <a:spcBef>
                          <a:spcPts val="0"/>
                        </a:spcBef>
                        <a:spcAft>
                          <a:spcPts val="0"/>
                        </a:spcAft>
                      </a:pPr>
                      <a:r>
                        <a:rPr lang="en-US" sz="1400" u="none" strike="noStrike" kern="1200" dirty="0">
                          <a:solidFill>
                            <a:schemeClr val="dk1"/>
                          </a:solidFill>
                          <a:effectLst/>
                          <a:latin typeface="Aptos" panose="020B0004020202020204" pitchFamily="34" charset="0"/>
                          <a:ea typeface="+mn-ea"/>
                          <a:cs typeface="Arial" panose="020B0604020202020204" pitchFamily="34" charset="0"/>
                        </a:rPr>
                        <a:t>Ctrl Shift &gt; vs. Ctrl Shift &lt;</a:t>
                      </a:r>
                    </a:p>
                  </a:txBody>
                  <a:tcPr marL="68580" marR="68580" marT="0" marB="0" anchor="ctr"/>
                </a:tc>
                <a:tc>
                  <a:txBody>
                    <a:bodyPr/>
                    <a:lstStyle/>
                    <a:p>
                      <a:pPr marL="0" marR="0" algn="l" defTabSz="914400" rtl="0" eaLnBrk="1" fontAlgn="ctr" latinLnBrk="0" hangingPunct="1">
                        <a:lnSpc>
                          <a:spcPct val="107000"/>
                        </a:lnSpc>
                        <a:spcBef>
                          <a:spcPts val="0"/>
                        </a:spcBef>
                        <a:spcAft>
                          <a:spcPts val="0"/>
                        </a:spcAft>
                      </a:pPr>
                      <a:r>
                        <a:rPr lang="en-US" sz="1400" u="none" strike="noStrike" kern="1200" dirty="0">
                          <a:solidFill>
                            <a:schemeClr val="dk1"/>
                          </a:solidFill>
                          <a:effectLst/>
                          <a:latin typeface="Aptos" panose="020B0004020202020204" pitchFamily="34" charset="0"/>
                          <a:ea typeface="+mn-ea"/>
                          <a:cs typeface="Arial" panose="020B0604020202020204" pitchFamily="34" charset="0"/>
                        </a:rPr>
                        <a:t>Text Size Increase vs. Decrease</a:t>
                      </a:r>
                    </a:p>
                  </a:txBody>
                  <a:tcPr marL="68580" marR="68580" marT="0" marB="0" anchor="ctr"/>
                </a:tc>
                <a:extLst>
                  <a:ext uri="{0D108BD9-81ED-4DB2-BD59-A6C34878D82A}">
                    <a16:rowId xmlns:a16="http://schemas.microsoft.com/office/drawing/2014/main" val="138478089"/>
                  </a:ext>
                </a:extLst>
              </a:tr>
              <a:tr h="457200">
                <a:tc>
                  <a:txBody>
                    <a:bodyPr/>
                    <a:lstStyle/>
                    <a:p>
                      <a:pPr marL="0" marR="0" algn="ctr" fontAlgn="ctr">
                        <a:lnSpc>
                          <a:spcPct val="107000"/>
                        </a:lnSpc>
                        <a:spcBef>
                          <a:spcPts val="0"/>
                        </a:spcBef>
                        <a:spcAft>
                          <a:spcPts val="0"/>
                        </a:spcAft>
                      </a:pPr>
                      <a:r>
                        <a:rPr lang="en-US" sz="1400" b="0" i="0" u="none" strike="noStrike" dirty="0">
                          <a:effectLst/>
                          <a:latin typeface="Aptos" panose="020B0004020202020204" pitchFamily="34" charset="0"/>
                          <a:cs typeface="Arial" panose="020B0604020202020204" pitchFamily="34" charset="0"/>
                        </a:rPr>
                        <a:t>9</a:t>
                      </a:r>
                    </a:p>
                  </a:txBody>
                  <a:tcPr marL="68580" marR="68580" marT="7620" marB="0" anchor="ctr"/>
                </a:tc>
                <a:tc>
                  <a:txBody>
                    <a:bodyPr/>
                    <a:lstStyle/>
                    <a:p>
                      <a:pPr marL="0" marR="0" algn="l" defTabSz="914400" rtl="0" eaLnBrk="1" fontAlgn="ctr" latinLnBrk="0" hangingPunct="1">
                        <a:lnSpc>
                          <a:spcPct val="107000"/>
                        </a:lnSpc>
                        <a:spcBef>
                          <a:spcPts val="0"/>
                        </a:spcBef>
                        <a:spcAft>
                          <a:spcPts val="0"/>
                        </a:spcAft>
                      </a:pPr>
                      <a:r>
                        <a:rPr lang="en-US" sz="1400" u="none" strike="noStrike" kern="1200" dirty="0">
                          <a:solidFill>
                            <a:schemeClr val="dk1"/>
                          </a:solidFill>
                          <a:effectLst/>
                          <a:latin typeface="Aptos" panose="020B0004020202020204" pitchFamily="34" charset="0"/>
                          <a:ea typeface="+mn-ea"/>
                          <a:cs typeface="Arial" panose="020B0604020202020204" pitchFamily="34" charset="0"/>
                        </a:rPr>
                        <a:t>Ctr R vs. Ctrl L vs. Ctrl E</a:t>
                      </a:r>
                    </a:p>
                  </a:txBody>
                  <a:tcPr marL="68580" marR="68580" marT="0" marB="0" anchor="ctr"/>
                </a:tc>
                <a:tc>
                  <a:txBody>
                    <a:bodyPr/>
                    <a:lstStyle/>
                    <a:p>
                      <a:pPr marL="0" marR="0" algn="l" defTabSz="914400" rtl="0" eaLnBrk="1" fontAlgn="ctr" latinLnBrk="0" hangingPunct="1">
                        <a:lnSpc>
                          <a:spcPct val="107000"/>
                        </a:lnSpc>
                        <a:spcBef>
                          <a:spcPts val="0"/>
                        </a:spcBef>
                        <a:spcAft>
                          <a:spcPts val="0"/>
                        </a:spcAft>
                      </a:pPr>
                      <a:r>
                        <a:rPr lang="en-US" sz="1400" u="none" strike="noStrike" kern="1200" dirty="0">
                          <a:solidFill>
                            <a:schemeClr val="dk1"/>
                          </a:solidFill>
                          <a:effectLst/>
                          <a:latin typeface="Aptos" panose="020B0004020202020204" pitchFamily="34" charset="0"/>
                          <a:ea typeface="+mn-ea"/>
                          <a:cs typeface="Arial" panose="020B0604020202020204" pitchFamily="34" charset="0"/>
                        </a:rPr>
                        <a:t>Text Alignment (Right – Left – Center)</a:t>
                      </a:r>
                    </a:p>
                  </a:txBody>
                  <a:tcPr marL="68580" marR="68580" marT="0" marB="0" anchor="ctr"/>
                </a:tc>
                <a:extLst>
                  <a:ext uri="{0D108BD9-81ED-4DB2-BD59-A6C34878D82A}">
                    <a16:rowId xmlns:a16="http://schemas.microsoft.com/office/drawing/2014/main" val="2045918395"/>
                  </a:ext>
                </a:extLst>
              </a:tr>
            </a:tbl>
          </a:graphicData>
        </a:graphic>
      </p:graphicFrame>
    </p:spTree>
    <p:extLst>
      <p:ext uri="{BB962C8B-B14F-4D97-AF65-F5344CB8AC3E}">
        <p14:creationId xmlns:p14="http://schemas.microsoft.com/office/powerpoint/2010/main" val="3728122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Draw a perfect circle or a square or a straight line</a:t>
            </a: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11</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1" y="1025237"/>
            <a:ext cx="4701308" cy="923330"/>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Keep SHIFT key pressed</a:t>
            </a:r>
            <a:endParaRPr lang="en-US" dirty="0">
              <a:latin typeface="Aptos" panose="020B0004020202020204" pitchFamily="34" charset="0"/>
            </a:endParaRPr>
          </a:p>
          <a:p>
            <a:r>
              <a:rPr lang="en-IN" dirty="0">
                <a:latin typeface="Aptos" panose="020B0004020202020204" pitchFamily="34" charset="0"/>
                <a:sym typeface="Webdings" panose="05030102010509060703" pitchFamily="18" charset="2"/>
              </a:rPr>
              <a:t></a:t>
            </a:r>
            <a:r>
              <a:rPr lang="en-US" dirty="0">
                <a:latin typeface="Aptos" panose="020B0004020202020204" pitchFamily="34" charset="0"/>
              </a:rPr>
              <a:t>Applies to Re-sizing shapes &amp; picture</a:t>
            </a:r>
          </a:p>
          <a:p>
            <a:r>
              <a:rPr lang="en-IN" dirty="0">
                <a:latin typeface="Aptos" panose="020B0004020202020204" pitchFamily="34" charset="0"/>
                <a:sym typeface="Webdings" panose="05030102010509060703" pitchFamily="18" charset="2"/>
              </a:rPr>
              <a:t>Symmetry applies to straight lines too</a:t>
            </a:r>
            <a:endParaRPr lang="en-IN" dirty="0">
              <a:latin typeface="Aptos" panose="020B0004020202020204" pitchFamily="34" charset="0"/>
            </a:endParaRPr>
          </a:p>
        </p:txBody>
      </p:sp>
      <p:grpSp>
        <p:nvGrpSpPr>
          <p:cNvPr id="5" name="Group 4">
            <a:extLst>
              <a:ext uri="{FF2B5EF4-FFF2-40B4-BE49-F238E27FC236}">
                <a16:creationId xmlns:a16="http://schemas.microsoft.com/office/drawing/2014/main" id="{EC6E8524-054C-476A-99FD-99528B1F9B37}"/>
              </a:ext>
            </a:extLst>
          </p:cNvPr>
          <p:cNvGrpSpPr/>
          <p:nvPr/>
        </p:nvGrpSpPr>
        <p:grpSpPr>
          <a:xfrm>
            <a:off x="609601" y="2577013"/>
            <a:ext cx="5100534" cy="1516615"/>
            <a:chOff x="609601" y="2086025"/>
            <a:chExt cx="8049637" cy="2393514"/>
          </a:xfrm>
        </p:grpSpPr>
        <p:pic>
          <p:nvPicPr>
            <p:cNvPr id="6" name="Picture 2" descr="A picture containing keyboard, computer, electronics, indoor&#10;&#10;Description automatically generated">
              <a:extLst>
                <a:ext uri="{FF2B5EF4-FFF2-40B4-BE49-F238E27FC236}">
                  <a16:creationId xmlns:a16="http://schemas.microsoft.com/office/drawing/2014/main" id="{9AA67088-F1EC-4D9B-93EF-8DFD25B56D25}"/>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20708"/>
            <a:stretch/>
          </p:blipFill>
          <p:spPr bwMode="auto">
            <a:xfrm>
              <a:off x="609601" y="2086025"/>
              <a:ext cx="8049637" cy="2393514"/>
            </a:xfrm>
            <a:prstGeom prst="roundRect">
              <a:avLst>
                <a:gd name="adj" fmla="val 5665"/>
              </a:avLst>
            </a:prstGeom>
            <a:noFill/>
          </p:spPr>
        </p:pic>
        <p:sp>
          <p:nvSpPr>
            <p:cNvPr id="7" name="Rectangle 6">
              <a:extLst>
                <a:ext uri="{FF2B5EF4-FFF2-40B4-BE49-F238E27FC236}">
                  <a16:creationId xmlns:a16="http://schemas.microsoft.com/office/drawing/2014/main" id="{3020F137-5814-4195-BDF3-16E6B3E4D4AD}"/>
                </a:ext>
              </a:extLst>
            </p:cNvPr>
            <p:cNvSpPr/>
            <p:nvPr/>
          </p:nvSpPr>
          <p:spPr>
            <a:xfrm>
              <a:off x="846580" y="3521722"/>
              <a:ext cx="709846" cy="3528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grpSp>
    </p:spTree>
    <p:extLst>
      <p:ext uri="{BB962C8B-B14F-4D97-AF65-F5344CB8AC3E}">
        <p14:creationId xmlns:p14="http://schemas.microsoft.com/office/powerpoint/2010/main" val="2733873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Rotate objects with speed and precision</a:t>
            </a:r>
            <a:endParaRPr lang="en-US" dirty="0">
              <a:solidFill>
                <a:srgbClr val="0F6397"/>
              </a:solidFill>
            </a:endParaRP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12</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Alt and arrow keys</a:t>
            </a:r>
            <a:endParaRPr lang="en-IN" dirty="0">
              <a:latin typeface="Aptos" panose="020B0004020202020204" pitchFamily="34" charset="0"/>
            </a:endParaRPr>
          </a:p>
        </p:txBody>
      </p:sp>
      <p:sp>
        <p:nvSpPr>
          <p:cNvPr id="11" name="Rectangle 10">
            <a:extLst>
              <a:ext uri="{FF2B5EF4-FFF2-40B4-BE49-F238E27FC236}">
                <a16:creationId xmlns:a16="http://schemas.microsoft.com/office/drawing/2014/main" id="{2F780DE8-74A9-45E4-9041-1A43415BC762}"/>
              </a:ext>
            </a:extLst>
          </p:cNvPr>
          <p:cNvSpPr/>
          <p:nvPr/>
        </p:nvSpPr>
        <p:spPr>
          <a:xfrm>
            <a:off x="1716064" y="1980308"/>
            <a:ext cx="1123316" cy="112331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6" name="Rectangle 5">
            <a:extLst>
              <a:ext uri="{FF2B5EF4-FFF2-40B4-BE49-F238E27FC236}">
                <a16:creationId xmlns:a16="http://schemas.microsoft.com/office/drawing/2014/main" id="{7DDC7A91-66C7-77C8-000C-0DF5189315C7}"/>
              </a:ext>
            </a:extLst>
          </p:cNvPr>
          <p:cNvSpPr/>
          <p:nvPr/>
        </p:nvSpPr>
        <p:spPr>
          <a:xfrm rot="18900000">
            <a:off x="3646464" y="1980308"/>
            <a:ext cx="1123316" cy="112331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Tree>
    <p:extLst>
      <p:ext uri="{BB962C8B-B14F-4D97-AF65-F5344CB8AC3E}">
        <p14:creationId xmlns:p14="http://schemas.microsoft.com/office/powerpoint/2010/main" val="2511411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Rotate objects with speed and precision (…cont’d)</a:t>
            </a:r>
            <a:endParaRPr lang="en-US" dirty="0">
              <a:solidFill>
                <a:srgbClr val="0F6397"/>
              </a:solidFill>
            </a:endParaRP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13</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Alt and arrow keys</a:t>
            </a:r>
            <a:endParaRPr lang="en-IN" dirty="0">
              <a:latin typeface="Aptos" panose="020B0004020202020204" pitchFamily="34" charset="0"/>
            </a:endParaRPr>
          </a:p>
        </p:txBody>
      </p:sp>
      <p:grpSp>
        <p:nvGrpSpPr>
          <p:cNvPr id="21" name="Group 20">
            <a:extLst>
              <a:ext uri="{FF2B5EF4-FFF2-40B4-BE49-F238E27FC236}">
                <a16:creationId xmlns:a16="http://schemas.microsoft.com/office/drawing/2014/main" id="{6E7EB511-AC5C-4A6E-A53E-4B3DC57E788E}"/>
              </a:ext>
            </a:extLst>
          </p:cNvPr>
          <p:cNvGrpSpPr/>
          <p:nvPr/>
        </p:nvGrpSpPr>
        <p:grpSpPr>
          <a:xfrm>
            <a:off x="609600" y="1678572"/>
            <a:ext cx="8438445" cy="2509124"/>
            <a:chOff x="609601" y="2086025"/>
            <a:chExt cx="8438445" cy="2509124"/>
          </a:xfrm>
        </p:grpSpPr>
        <p:pic>
          <p:nvPicPr>
            <p:cNvPr id="10" name="Picture 2" descr="A picture containing keyboard, computer, electronics, indoor&#10;&#10;Description automatically generated">
              <a:extLst>
                <a:ext uri="{FF2B5EF4-FFF2-40B4-BE49-F238E27FC236}">
                  <a16:creationId xmlns:a16="http://schemas.microsoft.com/office/drawing/2014/main" id="{3A697335-8D63-4E5D-864D-CA073FE2471E}"/>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t="20708"/>
            <a:stretch/>
          </p:blipFill>
          <p:spPr bwMode="auto">
            <a:xfrm>
              <a:off x="609601" y="2086025"/>
              <a:ext cx="8438445" cy="2509124"/>
            </a:xfrm>
            <a:prstGeom prst="roundRect">
              <a:avLst>
                <a:gd name="adj" fmla="val 5665"/>
              </a:avLst>
            </a:prstGeom>
            <a:noFill/>
          </p:spPr>
        </p:pic>
        <p:sp>
          <p:nvSpPr>
            <p:cNvPr id="11" name="Rectangle 10">
              <a:extLst>
                <a:ext uri="{FF2B5EF4-FFF2-40B4-BE49-F238E27FC236}">
                  <a16:creationId xmlns:a16="http://schemas.microsoft.com/office/drawing/2014/main" id="{0ADB1350-DCCF-4703-B383-1BCE21739682}"/>
                </a:ext>
              </a:extLst>
            </p:cNvPr>
            <p:cNvSpPr/>
            <p:nvPr/>
          </p:nvSpPr>
          <p:spPr>
            <a:xfrm>
              <a:off x="6096000" y="3961458"/>
              <a:ext cx="397397" cy="4021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19" name="Rectangle 18">
              <a:extLst>
                <a:ext uri="{FF2B5EF4-FFF2-40B4-BE49-F238E27FC236}">
                  <a16:creationId xmlns:a16="http://schemas.microsoft.com/office/drawing/2014/main" id="{A321DD66-1A3B-4DE0-801F-74C60DACEE08}"/>
                </a:ext>
              </a:extLst>
            </p:cNvPr>
            <p:cNvSpPr/>
            <p:nvPr/>
          </p:nvSpPr>
          <p:spPr>
            <a:xfrm>
              <a:off x="6850287" y="3961458"/>
              <a:ext cx="397397" cy="4021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20" name="Rectangle 19">
              <a:extLst>
                <a:ext uri="{FF2B5EF4-FFF2-40B4-BE49-F238E27FC236}">
                  <a16:creationId xmlns:a16="http://schemas.microsoft.com/office/drawing/2014/main" id="{0EFEF742-53D6-4D10-97CE-46EBABDD6CAD}"/>
                </a:ext>
              </a:extLst>
            </p:cNvPr>
            <p:cNvSpPr/>
            <p:nvPr/>
          </p:nvSpPr>
          <p:spPr>
            <a:xfrm>
              <a:off x="1757423" y="3961458"/>
              <a:ext cx="488066" cy="4021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grpSp>
    </p:spTree>
    <p:extLst>
      <p:ext uri="{BB962C8B-B14F-4D97-AF65-F5344CB8AC3E}">
        <p14:creationId xmlns:p14="http://schemas.microsoft.com/office/powerpoint/2010/main" val="4163262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Why Group &amp; Ungroup Objects</a:t>
            </a:r>
            <a:endParaRPr lang="en-US" dirty="0">
              <a:solidFill>
                <a:srgbClr val="0F6397"/>
              </a:solidFill>
            </a:endParaRP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14</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646331"/>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Ctrl G and Ctrl Shift G</a:t>
            </a:r>
          </a:p>
          <a:p>
            <a:r>
              <a:rPr lang="en-IN" dirty="0">
                <a:latin typeface="Aptos" panose="020B0004020202020204" pitchFamily="34" charset="0"/>
                <a:sym typeface="Webdings" panose="05030102010509060703" pitchFamily="18" charset="2"/>
              </a:rPr>
              <a:t>Try to resize using Shift – with and without Grouping</a:t>
            </a:r>
          </a:p>
        </p:txBody>
      </p:sp>
      <p:grpSp>
        <p:nvGrpSpPr>
          <p:cNvPr id="7" name="Group 6">
            <a:extLst>
              <a:ext uri="{FF2B5EF4-FFF2-40B4-BE49-F238E27FC236}">
                <a16:creationId xmlns:a16="http://schemas.microsoft.com/office/drawing/2014/main" id="{24FE2B03-0D84-425C-A4DE-E15D05D4761B}"/>
              </a:ext>
            </a:extLst>
          </p:cNvPr>
          <p:cNvGrpSpPr/>
          <p:nvPr/>
        </p:nvGrpSpPr>
        <p:grpSpPr>
          <a:xfrm>
            <a:off x="1748160" y="2442641"/>
            <a:ext cx="2152125" cy="554819"/>
            <a:chOff x="1748160" y="2442641"/>
            <a:chExt cx="2152125" cy="554819"/>
          </a:xfrm>
        </p:grpSpPr>
        <p:sp>
          <p:nvSpPr>
            <p:cNvPr id="6" name="Rectangle 5">
              <a:extLst>
                <a:ext uri="{FF2B5EF4-FFF2-40B4-BE49-F238E27FC236}">
                  <a16:creationId xmlns:a16="http://schemas.microsoft.com/office/drawing/2014/main" id="{846D975A-DD78-47EF-91B4-53C3BD5B5546}"/>
                </a:ext>
              </a:extLst>
            </p:cNvPr>
            <p:cNvSpPr/>
            <p:nvPr/>
          </p:nvSpPr>
          <p:spPr>
            <a:xfrm>
              <a:off x="1748160" y="2442641"/>
              <a:ext cx="554819" cy="5548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9" name="Rectangle 8">
              <a:extLst>
                <a:ext uri="{FF2B5EF4-FFF2-40B4-BE49-F238E27FC236}">
                  <a16:creationId xmlns:a16="http://schemas.microsoft.com/office/drawing/2014/main" id="{27CA82BE-991C-4B0D-90ED-279F41A8537B}"/>
                </a:ext>
              </a:extLst>
            </p:cNvPr>
            <p:cNvSpPr/>
            <p:nvPr/>
          </p:nvSpPr>
          <p:spPr>
            <a:xfrm>
              <a:off x="2546813" y="2442641"/>
              <a:ext cx="554819" cy="5548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10" name="Rectangle 9">
              <a:extLst>
                <a:ext uri="{FF2B5EF4-FFF2-40B4-BE49-F238E27FC236}">
                  <a16:creationId xmlns:a16="http://schemas.microsoft.com/office/drawing/2014/main" id="{DF752D64-F2C9-4068-9F73-700A109CAE12}"/>
                </a:ext>
              </a:extLst>
            </p:cNvPr>
            <p:cNvSpPr/>
            <p:nvPr/>
          </p:nvSpPr>
          <p:spPr>
            <a:xfrm>
              <a:off x="3345466" y="2442641"/>
              <a:ext cx="554819" cy="5548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grpSp>
      <p:sp>
        <p:nvSpPr>
          <p:cNvPr id="11" name="Rectangle 10">
            <a:extLst>
              <a:ext uri="{FF2B5EF4-FFF2-40B4-BE49-F238E27FC236}">
                <a16:creationId xmlns:a16="http://schemas.microsoft.com/office/drawing/2014/main" id="{E2E49E31-CF2E-4A3A-BDAE-57A1AE903FA8}"/>
              </a:ext>
            </a:extLst>
          </p:cNvPr>
          <p:cNvSpPr/>
          <p:nvPr/>
        </p:nvSpPr>
        <p:spPr>
          <a:xfrm>
            <a:off x="6688504" y="2442641"/>
            <a:ext cx="554819" cy="5548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12" name="Rectangle 11">
            <a:extLst>
              <a:ext uri="{FF2B5EF4-FFF2-40B4-BE49-F238E27FC236}">
                <a16:creationId xmlns:a16="http://schemas.microsoft.com/office/drawing/2014/main" id="{0D867360-8E79-48C5-AA44-7D2ED41E122B}"/>
              </a:ext>
            </a:extLst>
          </p:cNvPr>
          <p:cNvSpPr/>
          <p:nvPr/>
        </p:nvSpPr>
        <p:spPr>
          <a:xfrm>
            <a:off x="7487157" y="2442641"/>
            <a:ext cx="554819" cy="5548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13" name="Rectangle 12">
            <a:extLst>
              <a:ext uri="{FF2B5EF4-FFF2-40B4-BE49-F238E27FC236}">
                <a16:creationId xmlns:a16="http://schemas.microsoft.com/office/drawing/2014/main" id="{D4A778A6-1804-474C-AAC9-9910B357C4A0}"/>
              </a:ext>
            </a:extLst>
          </p:cNvPr>
          <p:cNvSpPr/>
          <p:nvPr/>
        </p:nvSpPr>
        <p:spPr>
          <a:xfrm>
            <a:off x="8285810" y="2442641"/>
            <a:ext cx="554819" cy="5548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Tree>
    <p:extLst>
      <p:ext uri="{BB962C8B-B14F-4D97-AF65-F5344CB8AC3E}">
        <p14:creationId xmlns:p14="http://schemas.microsoft.com/office/powerpoint/2010/main" val="1879140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How to create auto-aligned duplicates</a:t>
            </a:r>
            <a:endParaRPr lang="en-US" dirty="0">
              <a:solidFill>
                <a:srgbClr val="0F6397"/>
              </a:solidFill>
            </a:endParaRP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15</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1107996"/>
          </a:xfrm>
          <a:prstGeom prst="rect">
            <a:avLst/>
          </a:prstGeom>
          <a:noFill/>
        </p:spPr>
        <p:txBody>
          <a:bodyPr wrap="square" rtlCol="0">
            <a:spAutoFit/>
          </a:bodyPr>
          <a:lstStyle/>
          <a:p>
            <a:r>
              <a:rPr lang="en-IN" sz="1600" dirty="0">
                <a:latin typeface="Aptos" panose="020B0004020202020204" pitchFamily="34" charset="0"/>
                <a:sym typeface="Webdings" panose="05030102010509060703" pitchFamily="18" charset="2"/>
              </a:rPr>
              <a:t>Ctrl D vs. Ctrl C and Ctrl V</a:t>
            </a:r>
          </a:p>
          <a:p>
            <a:endParaRPr lang="en-IN" sz="1600" dirty="0">
              <a:latin typeface="Aptos" panose="020B0004020202020204" pitchFamily="34" charset="0"/>
              <a:sym typeface="Webdings" panose="05030102010509060703" pitchFamily="18" charset="2"/>
            </a:endParaRPr>
          </a:p>
          <a:p>
            <a:r>
              <a:rPr lang="en-IN" sz="1600" dirty="0">
                <a:latin typeface="Aptos" panose="020B0004020202020204" pitchFamily="34" charset="0"/>
                <a:sym typeface="Webdings" panose="05030102010509060703" pitchFamily="18" charset="2"/>
              </a:rPr>
              <a:t>[Shift + Ctrl] keys pressed -&gt; Hold down the object -&gt; drag-out with the Mouse -&gt; Ctrl Y</a:t>
            </a:r>
          </a:p>
          <a:p>
            <a:r>
              <a:rPr lang="en-IN" sz="1600" dirty="0">
                <a:latin typeface="Aptos" panose="020B0004020202020204" pitchFamily="34" charset="0"/>
                <a:sym typeface="Webdings" panose="05030102010509060703" pitchFamily="18" charset="2"/>
              </a:rPr>
              <a:t></a:t>
            </a:r>
            <a:r>
              <a:rPr lang="en-IN" sz="1600" dirty="0">
                <a:solidFill>
                  <a:schemeClr val="bg1">
                    <a:lumMod val="50000"/>
                  </a:schemeClr>
                </a:solidFill>
                <a:latin typeface="Aptos" panose="020B0004020202020204" pitchFamily="34" charset="0"/>
                <a:sym typeface="Webdings" panose="05030102010509060703" pitchFamily="18" charset="2"/>
              </a:rPr>
              <a:t>Use above without Shift key</a:t>
            </a:r>
          </a:p>
        </p:txBody>
      </p:sp>
      <p:grpSp>
        <p:nvGrpSpPr>
          <p:cNvPr id="17" name="Group 16">
            <a:extLst>
              <a:ext uri="{FF2B5EF4-FFF2-40B4-BE49-F238E27FC236}">
                <a16:creationId xmlns:a16="http://schemas.microsoft.com/office/drawing/2014/main" id="{A335FC9B-79D1-4D3A-A8CE-49E2D139D672}"/>
              </a:ext>
            </a:extLst>
          </p:cNvPr>
          <p:cNvGrpSpPr/>
          <p:nvPr/>
        </p:nvGrpSpPr>
        <p:grpSpPr>
          <a:xfrm>
            <a:off x="9377931" y="1391768"/>
            <a:ext cx="2234907" cy="2453831"/>
            <a:chOff x="762190" y="750115"/>
            <a:chExt cx="5050572" cy="5545311"/>
          </a:xfrm>
        </p:grpSpPr>
        <p:sp>
          <p:nvSpPr>
            <p:cNvPr id="18" name="Rectangle 17">
              <a:extLst>
                <a:ext uri="{FF2B5EF4-FFF2-40B4-BE49-F238E27FC236}">
                  <a16:creationId xmlns:a16="http://schemas.microsoft.com/office/drawing/2014/main" id="{93AD84D4-00DC-4A59-802A-5B5A01CFC9BB}"/>
                </a:ext>
              </a:extLst>
            </p:cNvPr>
            <p:cNvSpPr/>
            <p:nvPr/>
          </p:nvSpPr>
          <p:spPr>
            <a:xfrm>
              <a:off x="762190" y="5808553"/>
              <a:ext cx="5050572" cy="486873"/>
            </a:xfrm>
            <a:prstGeom prst="rect">
              <a:avLst/>
            </a:prstGeom>
          </p:spPr>
          <p:txBody>
            <a:bodyPr wrap="none">
              <a:spAutoFit/>
            </a:bodyPr>
            <a:lstStyle/>
            <a:p>
              <a:pPr algn="ctr"/>
              <a:r>
                <a:rPr lang="en-US" sz="800" dirty="0">
                  <a:solidFill>
                    <a:schemeClr val="bg1">
                      <a:lumMod val="50000"/>
                    </a:schemeClr>
                  </a:solidFill>
                  <a:latin typeface="Aptos" panose="020B0004020202020204" pitchFamily="34" charset="0"/>
                </a:rPr>
                <a:t>Source: PwC Report – How smart are our cities</a:t>
              </a:r>
            </a:p>
          </p:txBody>
        </p:sp>
        <p:pic>
          <p:nvPicPr>
            <p:cNvPr id="19" name="Picture 18">
              <a:extLst>
                <a:ext uri="{FF2B5EF4-FFF2-40B4-BE49-F238E27FC236}">
                  <a16:creationId xmlns:a16="http://schemas.microsoft.com/office/drawing/2014/main" id="{6823FC2F-05FC-4D61-9E67-5CB212C74F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0978" y="750115"/>
              <a:ext cx="4912999" cy="4995225"/>
            </a:xfrm>
            <a:prstGeom prst="rect">
              <a:avLst/>
            </a:prstGeom>
            <a:ln>
              <a:noFill/>
            </a:ln>
            <a:effectLst>
              <a:outerShdw blurRad="292100" dist="139700" dir="2700000" algn="tl" rotWithShape="0">
                <a:srgbClr val="333333">
                  <a:alpha val="65000"/>
                </a:srgbClr>
              </a:outerShdw>
            </a:effectLst>
          </p:spPr>
        </p:pic>
      </p:grpSp>
      <p:pic>
        <p:nvPicPr>
          <p:cNvPr id="20" name="Picture 19">
            <a:extLst>
              <a:ext uri="{FF2B5EF4-FFF2-40B4-BE49-F238E27FC236}">
                <a16:creationId xmlns:a16="http://schemas.microsoft.com/office/drawing/2014/main" id="{181E0CBF-647A-4679-8088-E62A38829F6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9622" r="22429"/>
          <a:stretch/>
        </p:blipFill>
        <p:spPr>
          <a:xfrm>
            <a:off x="8459116" y="3906764"/>
            <a:ext cx="3123284" cy="1732386"/>
          </a:xfrm>
          <a:prstGeom prst="rect">
            <a:avLst/>
          </a:prstGeom>
          <a:ln>
            <a:noFill/>
          </a:ln>
          <a:effectLst>
            <a:outerShdw blurRad="292100" dist="139700" dir="2700000" algn="tl" rotWithShape="0">
              <a:srgbClr val="333333">
                <a:alpha val="65000"/>
              </a:srgbClr>
            </a:outerShdw>
          </a:effectLst>
        </p:spPr>
      </p:pic>
      <p:sp>
        <p:nvSpPr>
          <p:cNvPr id="21" name="Rectangle 20">
            <a:extLst>
              <a:ext uri="{FF2B5EF4-FFF2-40B4-BE49-F238E27FC236}">
                <a16:creationId xmlns:a16="http://schemas.microsoft.com/office/drawing/2014/main" id="{E1A66C9A-A396-4F49-B664-2882F8515C12}"/>
              </a:ext>
            </a:extLst>
          </p:cNvPr>
          <p:cNvSpPr/>
          <p:nvPr/>
        </p:nvSpPr>
        <p:spPr>
          <a:xfrm>
            <a:off x="8691870" y="5666752"/>
            <a:ext cx="2944040" cy="230832"/>
          </a:xfrm>
          <a:prstGeom prst="rect">
            <a:avLst/>
          </a:prstGeom>
        </p:spPr>
        <p:txBody>
          <a:bodyPr wrap="square">
            <a:spAutoFit/>
          </a:bodyPr>
          <a:lstStyle/>
          <a:p>
            <a:pPr algn="r"/>
            <a:r>
              <a:rPr lang="en-US" sz="900" dirty="0">
                <a:latin typeface="Aptos" panose="020B0004020202020204" pitchFamily="34" charset="0"/>
              </a:rPr>
              <a:t>Source: PwC Report (pwc-2017-risk-in-review-study)</a:t>
            </a:r>
          </a:p>
        </p:txBody>
      </p:sp>
    </p:spTree>
    <p:extLst>
      <p:ext uri="{BB962C8B-B14F-4D97-AF65-F5344CB8AC3E}">
        <p14:creationId xmlns:p14="http://schemas.microsoft.com/office/powerpoint/2010/main" val="534119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How to create auto-aligned duplicates (…cont’d)</a:t>
            </a:r>
            <a:endParaRPr lang="en-US" dirty="0">
              <a:solidFill>
                <a:srgbClr val="0F6397"/>
              </a:solidFill>
            </a:endParaRP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16</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9418320"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[Shift + Ctrl] keys pressed -&gt; Hold down the object -&gt; drag-out with the Mouse -&gt; Ctrl Y</a:t>
            </a:r>
          </a:p>
        </p:txBody>
      </p:sp>
      <p:grpSp>
        <p:nvGrpSpPr>
          <p:cNvPr id="5" name="Group 4">
            <a:extLst>
              <a:ext uri="{FF2B5EF4-FFF2-40B4-BE49-F238E27FC236}">
                <a16:creationId xmlns:a16="http://schemas.microsoft.com/office/drawing/2014/main" id="{EDCD1D7F-53BD-40FA-A51D-A3AB62A0A5E1}"/>
              </a:ext>
            </a:extLst>
          </p:cNvPr>
          <p:cNvGrpSpPr/>
          <p:nvPr/>
        </p:nvGrpSpPr>
        <p:grpSpPr>
          <a:xfrm>
            <a:off x="801251" y="1706209"/>
            <a:ext cx="8621455" cy="1938467"/>
            <a:chOff x="609600" y="3749455"/>
            <a:chExt cx="10645301" cy="2393514"/>
          </a:xfrm>
        </p:grpSpPr>
        <p:pic>
          <p:nvPicPr>
            <p:cNvPr id="6" name="Picture 2" descr="A picture containing keyboard, computer, electronics, indoor&#10;&#10;Description automatically generated">
              <a:extLst>
                <a:ext uri="{FF2B5EF4-FFF2-40B4-BE49-F238E27FC236}">
                  <a16:creationId xmlns:a16="http://schemas.microsoft.com/office/drawing/2014/main" id="{B38C5AE5-EBEF-404B-9BBD-C695DD32F01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20708"/>
            <a:stretch/>
          </p:blipFill>
          <p:spPr bwMode="auto">
            <a:xfrm>
              <a:off x="609600" y="3749455"/>
              <a:ext cx="8049637" cy="2393514"/>
            </a:xfrm>
            <a:prstGeom prst="roundRect">
              <a:avLst>
                <a:gd name="adj" fmla="val 5665"/>
              </a:avLst>
            </a:prstGeom>
            <a:noFill/>
          </p:spPr>
        </p:pic>
        <p:sp>
          <p:nvSpPr>
            <p:cNvPr id="7" name="Rectangle 6">
              <a:extLst>
                <a:ext uri="{FF2B5EF4-FFF2-40B4-BE49-F238E27FC236}">
                  <a16:creationId xmlns:a16="http://schemas.microsoft.com/office/drawing/2014/main" id="{7B78AF6A-07A5-4C33-8EE7-F1FFB624AC15}"/>
                </a:ext>
              </a:extLst>
            </p:cNvPr>
            <p:cNvSpPr/>
            <p:nvPr/>
          </p:nvSpPr>
          <p:spPr>
            <a:xfrm>
              <a:off x="817396" y="5201906"/>
              <a:ext cx="779317" cy="3528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8" name="Rectangle 7">
              <a:extLst>
                <a:ext uri="{FF2B5EF4-FFF2-40B4-BE49-F238E27FC236}">
                  <a16:creationId xmlns:a16="http://schemas.microsoft.com/office/drawing/2014/main" id="{41280AB0-6445-404D-A0F1-AE6FED48BF8C}"/>
                </a:ext>
              </a:extLst>
            </p:cNvPr>
            <p:cNvSpPr/>
            <p:nvPr/>
          </p:nvSpPr>
          <p:spPr>
            <a:xfrm>
              <a:off x="817396" y="5554804"/>
              <a:ext cx="426930" cy="3528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pic>
          <p:nvPicPr>
            <p:cNvPr id="9" name="Picture 8">
              <a:extLst>
                <a:ext uri="{FF2B5EF4-FFF2-40B4-BE49-F238E27FC236}">
                  <a16:creationId xmlns:a16="http://schemas.microsoft.com/office/drawing/2014/main" id="{909CB97D-2490-4230-8DCA-95039387E0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41696" y="3749455"/>
              <a:ext cx="1885544" cy="2393514"/>
            </a:xfrm>
            <a:prstGeom prst="rect">
              <a:avLst/>
            </a:prstGeom>
          </p:spPr>
        </p:pic>
        <p:cxnSp>
          <p:nvCxnSpPr>
            <p:cNvPr id="10" name="Straight Arrow Connector 9">
              <a:extLst>
                <a:ext uri="{FF2B5EF4-FFF2-40B4-BE49-F238E27FC236}">
                  <a16:creationId xmlns:a16="http://schemas.microsoft.com/office/drawing/2014/main" id="{81DDE4C6-778F-40A7-943F-C154632E0CCA}"/>
                </a:ext>
              </a:extLst>
            </p:cNvPr>
            <p:cNvCxnSpPr>
              <a:cxnSpLocks/>
            </p:cNvCxnSpPr>
            <p:nvPr/>
          </p:nvCxnSpPr>
          <p:spPr>
            <a:xfrm>
              <a:off x="10486416" y="4338537"/>
              <a:ext cx="768485"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2C6AFE4-3904-441A-BF96-3169623D7A92}"/>
                </a:ext>
              </a:extLst>
            </p:cNvPr>
            <p:cNvSpPr/>
            <p:nvPr/>
          </p:nvSpPr>
          <p:spPr>
            <a:xfrm>
              <a:off x="9153235" y="3749455"/>
              <a:ext cx="229158" cy="22915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grpSp>
      <p:grpSp>
        <p:nvGrpSpPr>
          <p:cNvPr id="12" name="Group 11">
            <a:extLst>
              <a:ext uri="{FF2B5EF4-FFF2-40B4-BE49-F238E27FC236}">
                <a16:creationId xmlns:a16="http://schemas.microsoft.com/office/drawing/2014/main" id="{814402BA-B7EE-447C-B7A6-90538B83E665}"/>
              </a:ext>
            </a:extLst>
          </p:cNvPr>
          <p:cNvGrpSpPr/>
          <p:nvPr/>
        </p:nvGrpSpPr>
        <p:grpSpPr>
          <a:xfrm>
            <a:off x="801251" y="3909242"/>
            <a:ext cx="6519262" cy="1938466"/>
            <a:chOff x="560963" y="694969"/>
            <a:chExt cx="10650657" cy="3166912"/>
          </a:xfrm>
        </p:grpSpPr>
        <p:pic>
          <p:nvPicPr>
            <p:cNvPr id="13" name="Picture 2" descr="A picture containing keyboard, computer, electronics, indoor&#10;&#10;Description automatically generated">
              <a:extLst>
                <a:ext uri="{FF2B5EF4-FFF2-40B4-BE49-F238E27FC236}">
                  <a16:creationId xmlns:a16="http://schemas.microsoft.com/office/drawing/2014/main" id="{6E1C8156-7400-47A1-9DED-89265F48D754}"/>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20708"/>
            <a:stretch/>
          </p:blipFill>
          <p:spPr bwMode="auto">
            <a:xfrm>
              <a:off x="560963" y="694969"/>
              <a:ext cx="10650657" cy="3166912"/>
            </a:xfrm>
            <a:prstGeom prst="roundRect">
              <a:avLst>
                <a:gd name="adj" fmla="val 5665"/>
              </a:avLst>
            </a:prstGeom>
            <a:noFill/>
          </p:spPr>
        </p:pic>
        <p:sp>
          <p:nvSpPr>
            <p:cNvPr id="14" name="Rectangle 13">
              <a:extLst>
                <a:ext uri="{FF2B5EF4-FFF2-40B4-BE49-F238E27FC236}">
                  <a16:creationId xmlns:a16="http://schemas.microsoft.com/office/drawing/2014/main" id="{89C887A0-3FD6-434A-AA3B-F41D33A09260}"/>
                </a:ext>
              </a:extLst>
            </p:cNvPr>
            <p:cNvSpPr/>
            <p:nvPr/>
          </p:nvSpPr>
          <p:spPr>
            <a:xfrm>
              <a:off x="3950296" y="1638552"/>
              <a:ext cx="400819" cy="466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15" name="Rectangle 14">
              <a:extLst>
                <a:ext uri="{FF2B5EF4-FFF2-40B4-BE49-F238E27FC236}">
                  <a16:creationId xmlns:a16="http://schemas.microsoft.com/office/drawing/2014/main" id="{00BC1165-954E-44D4-8914-F2830C6E1632}"/>
                </a:ext>
              </a:extLst>
            </p:cNvPr>
            <p:cNvSpPr/>
            <p:nvPr/>
          </p:nvSpPr>
          <p:spPr>
            <a:xfrm>
              <a:off x="835902" y="3083667"/>
              <a:ext cx="564881" cy="466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grpSp>
      <p:sp>
        <p:nvSpPr>
          <p:cNvPr id="16" name="Oval 15">
            <a:extLst>
              <a:ext uri="{FF2B5EF4-FFF2-40B4-BE49-F238E27FC236}">
                <a16:creationId xmlns:a16="http://schemas.microsoft.com/office/drawing/2014/main" id="{BE890218-9374-4E1C-B898-D572B558FE39}"/>
              </a:ext>
            </a:extLst>
          </p:cNvPr>
          <p:cNvSpPr/>
          <p:nvPr/>
        </p:nvSpPr>
        <p:spPr>
          <a:xfrm>
            <a:off x="654792" y="1559750"/>
            <a:ext cx="292918" cy="2929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Aptos" panose="020B0004020202020204" pitchFamily="34" charset="0"/>
              </a:rPr>
              <a:t>1</a:t>
            </a:r>
            <a:endParaRPr lang="en-US" sz="1600" b="1" dirty="0">
              <a:solidFill>
                <a:schemeClr val="tx1"/>
              </a:solidFill>
              <a:latin typeface="Aptos" panose="020B0004020202020204" pitchFamily="34" charset="0"/>
            </a:endParaRPr>
          </a:p>
        </p:txBody>
      </p:sp>
      <p:sp>
        <p:nvSpPr>
          <p:cNvPr id="17" name="Oval 16">
            <a:extLst>
              <a:ext uri="{FF2B5EF4-FFF2-40B4-BE49-F238E27FC236}">
                <a16:creationId xmlns:a16="http://schemas.microsoft.com/office/drawing/2014/main" id="{B4A33D5B-D9F4-4B41-81D0-9D283C8847DB}"/>
              </a:ext>
            </a:extLst>
          </p:cNvPr>
          <p:cNvSpPr/>
          <p:nvPr/>
        </p:nvSpPr>
        <p:spPr>
          <a:xfrm>
            <a:off x="654792" y="3853370"/>
            <a:ext cx="292918" cy="2929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Aptos" panose="020B0004020202020204" pitchFamily="34" charset="0"/>
              </a:rPr>
              <a:t>2</a:t>
            </a:r>
            <a:endParaRPr lang="en-US" sz="1600" b="1" dirty="0">
              <a:solidFill>
                <a:schemeClr val="tx1"/>
              </a:solidFill>
              <a:latin typeface="Aptos" panose="020B0004020202020204" pitchFamily="34" charset="0"/>
            </a:endParaRPr>
          </a:p>
        </p:txBody>
      </p:sp>
      <p:sp>
        <p:nvSpPr>
          <p:cNvPr id="19" name="Rectangle 18">
            <a:extLst>
              <a:ext uri="{FF2B5EF4-FFF2-40B4-BE49-F238E27FC236}">
                <a16:creationId xmlns:a16="http://schemas.microsoft.com/office/drawing/2014/main" id="{E1B77729-92A5-4493-871D-08E49E4B9B66}"/>
              </a:ext>
            </a:extLst>
          </p:cNvPr>
          <p:cNvSpPr/>
          <p:nvPr/>
        </p:nvSpPr>
        <p:spPr>
          <a:xfrm>
            <a:off x="8271776" y="5412316"/>
            <a:ext cx="642597" cy="37387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b="1" dirty="0">
              <a:latin typeface="Aptos" panose="020B0004020202020204" pitchFamily="34" charset="0"/>
            </a:endParaRPr>
          </a:p>
        </p:txBody>
      </p:sp>
      <p:sp>
        <p:nvSpPr>
          <p:cNvPr id="21" name="Rectangle 20">
            <a:extLst>
              <a:ext uri="{FF2B5EF4-FFF2-40B4-BE49-F238E27FC236}">
                <a16:creationId xmlns:a16="http://schemas.microsoft.com/office/drawing/2014/main" id="{E52A175F-40BE-4564-81A9-A94E47D2CE75}"/>
              </a:ext>
            </a:extLst>
          </p:cNvPr>
          <p:cNvSpPr/>
          <p:nvPr/>
        </p:nvSpPr>
        <p:spPr>
          <a:xfrm>
            <a:off x="8914373" y="5032942"/>
            <a:ext cx="642597" cy="37387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b="1" dirty="0">
              <a:latin typeface="Aptos" panose="020B0004020202020204" pitchFamily="34" charset="0"/>
            </a:endParaRPr>
          </a:p>
        </p:txBody>
      </p:sp>
      <p:sp>
        <p:nvSpPr>
          <p:cNvPr id="23" name="Rectangle 22">
            <a:extLst>
              <a:ext uri="{FF2B5EF4-FFF2-40B4-BE49-F238E27FC236}">
                <a16:creationId xmlns:a16="http://schemas.microsoft.com/office/drawing/2014/main" id="{3C5D5CD4-8B57-4DC9-B246-8915C5DFA789}"/>
              </a:ext>
            </a:extLst>
          </p:cNvPr>
          <p:cNvSpPr/>
          <p:nvPr/>
        </p:nvSpPr>
        <p:spPr>
          <a:xfrm>
            <a:off x="9556970" y="4653568"/>
            <a:ext cx="642597" cy="37387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b="1" dirty="0">
              <a:latin typeface="Aptos" panose="020B0004020202020204" pitchFamily="34" charset="0"/>
            </a:endParaRPr>
          </a:p>
        </p:txBody>
      </p:sp>
      <p:sp>
        <p:nvSpPr>
          <p:cNvPr id="25" name="Rectangle 24">
            <a:extLst>
              <a:ext uri="{FF2B5EF4-FFF2-40B4-BE49-F238E27FC236}">
                <a16:creationId xmlns:a16="http://schemas.microsoft.com/office/drawing/2014/main" id="{D035C151-FE76-488A-9C12-6A4EE6A43B98}"/>
              </a:ext>
            </a:extLst>
          </p:cNvPr>
          <p:cNvSpPr/>
          <p:nvPr/>
        </p:nvSpPr>
        <p:spPr>
          <a:xfrm>
            <a:off x="10199567" y="4274194"/>
            <a:ext cx="642597" cy="37387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b="1" dirty="0">
              <a:latin typeface="Aptos" panose="020B0004020202020204" pitchFamily="34" charset="0"/>
            </a:endParaRPr>
          </a:p>
        </p:txBody>
      </p:sp>
    </p:spTree>
    <p:extLst>
      <p:ext uri="{BB962C8B-B14F-4D97-AF65-F5344CB8AC3E}">
        <p14:creationId xmlns:p14="http://schemas.microsoft.com/office/powerpoint/2010/main" val="3133674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Application: Advanced Visuals - Waffle Chart</a:t>
            </a:r>
            <a:endParaRPr lang="en-US" dirty="0">
              <a:solidFill>
                <a:srgbClr val="0F6397"/>
              </a:solidFill>
            </a:endParaRP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17</a:t>
            </a:fld>
            <a:endParaRPr lang="en-US" dirty="0"/>
          </a:p>
        </p:txBody>
      </p:sp>
      <p:pic>
        <p:nvPicPr>
          <p:cNvPr id="5" name="Picture 4">
            <a:extLst>
              <a:ext uri="{FF2B5EF4-FFF2-40B4-BE49-F238E27FC236}">
                <a16:creationId xmlns:a16="http://schemas.microsoft.com/office/drawing/2014/main" id="{C467A6FA-9798-49ED-9950-3EFC8B0B4D56}"/>
              </a:ext>
            </a:extLst>
          </p:cNvPr>
          <p:cNvPicPr>
            <a:picLocks noChangeAspect="1"/>
          </p:cNvPicPr>
          <p:nvPr/>
        </p:nvPicPr>
        <p:blipFill>
          <a:blip r:embed="rId2"/>
          <a:stretch>
            <a:fillRect/>
          </a:stretch>
        </p:blipFill>
        <p:spPr>
          <a:xfrm>
            <a:off x="609599" y="1138135"/>
            <a:ext cx="5149175" cy="473422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3428662-2D46-44E6-8397-4A8D52DC78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42509" y="2441643"/>
            <a:ext cx="5039892" cy="343071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03868F4-BE26-463C-905D-D58DAC356BF4}"/>
              </a:ext>
            </a:extLst>
          </p:cNvPr>
          <p:cNvSpPr txBox="1"/>
          <p:nvPr/>
        </p:nvSpPr>
        <p:spPr>
          <a:xfrm>
            <a:off x="6245158" y="1307339"/>
            <a:ext cx="5337244" cy="830997"/>
          </a:xfrm>
          <a:prstGeom prst="rect">
            <a:avLst/>
          </a:prstGeom>
          <a:noFill/>
        </p:spPr>
        <p:txBody>
          <a:bodyPr wrap="square" rtlCol="0">
            <a:spAutoFit/>
          </a:bodyPr>
          <a:lstStyle/>
          <a:p>
            <a:r>
              <a:rPr lang="en-IN" sz="1200" dirty="0">
                <a:latin typeface="Aptos" panose="020B0004020202020204" pitchFamily="34" charset="0"/>
                <a:sym typeface="Webdings" panose="05030102010509060703" pitchFamily="18" charset="2"/>
              </a:rPr>
              <a:t>[Shift + Ctrl] keys pressed + Hold down the object -&gt; drag-out with the Mouse</a:t>
            </a:r>
          </a:p>
          <a:p>
            <a:pPr marL="171450" indent="-171450">
              <a:buFont typeface="Webdings" panose="05030102010509060703" pitchFamily="18" charset="2"/>
              <a:buChar char="4"/>
            </a:pPr>
            <a:r>
              <a:rPr lang="en-IN" sz="1200" dirty="0">
                <a:latin typeface="Aptos" panose="020B0004020202020204" pitchFamily="34" charset="0"/>
                <a:sym typeface="Webdings" panose="05030102010509060703" pitchFamily="18" charset="2"/>
              </a:rPr>
              <a:t>Ctrl Y</a:t>
            </a:r>
          </a:p>
          <a:p>
            <a:pPr marL="171450" indent="-171450">
              <a:buFont typeface="Webdings" panose="05030102010509060703" pitchFamily="18" charset="2"/>
              <a:buChar char="4"/>
            </a:pPr>
            <a:r>
              <a:rPr lang="en-IN" sz="1200" dirty="0">
                <a:latin typeface="Aptos" panose="020B0004020202020204" pitchFamily="34" charset="0"/>
                <a:sym typeface="Webdings" panose="05030102010509060703" pitchFamily="18" charset="2"/>
              </a:rPr>
              <a:t>Others: Group, </a:t>
            </a:r>
            <a:r>
              <a:rPr lang="en-IN" sz="1200" dirty="0" err="1">
                <a:latin typeface="Aptos" panose="020B0004020202020204" pitchFamily="34" charset="0"/>
                <a:sym typeface="Webdings" panose="05030102010509060703" pitchFamily="18" charset="2"/>
              </a:rPr>
              <a:t>UnGroup</a:t>
            </a:r>
            <a:r>
              <a:rPr lang="en-IN" sz="1200" dirty="0">
                <a:latin typeface="Aptos" panose="020B0004020202020204" pitchFamily="34" charset="0"/>
                <a:sym typeface="Webdings" panose="05030102010509060703" pitchFamily="18" charset="2"/>
              </a:rPr>
              <a:t>, Rotate, Shift to Resize</a:t>
            </a:r>
          </a:p>
        </p:txBody>
      </p:sp>
    </p:spTree>
    <p:extLst>
      <p:ext uri="{BB962C8B-B14F-4D97-AF65-F5344CB8AC3E}">
        <p14:creationId xmlns:p14="http://schemas.microsoft.com/office/powerpoint/2010/main" val="1828321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70C2B-0C32-4259-A44C-4854D448F095}"/>
              </a:ext>
            </a:extLst>
          </p:cNvPr>
          <p:cNvSpPr>
            <a:spLocks noGrp="1"/>
          </p:cNvSpPr>
          <p:nvPr>
            <p:ph type="title"/>
          </p:nvPr>
        </p:nvSpPr>
        <p:spPr/>
        <p:txBody>
          <a:bodyPr>
            <a:normAutofit/>
          </a:bodyPr>
          <a:lstStyle/>
          <a:p>
            <a:r>
              <a:rPr lang="en-US" dirty="0"/>
              <a:t>Convert data &amp; stats into visually appealing infographics</a:t>
            </a:r>
          </a:p>
        </p:txBody>
      </p:sp>
      <p:sp>
        <p:nvSpPr>
          <p:cNvPr id="4" name="Slide Number Placeholder 3">
            <a:extLst>
              <a:ext uri="{FF2B5EF4-FFF2-40B4-BE49-F238E27FC236}">
                <a16:creationId xmlns:a16="http://schemas.microsoft.com/office/drawing/2014/main" id="{2A77D557-3EE9-484A-931E-2691BC99313D}"/>
              </a:ext>
            </a:extLst>
          </p:cNvPr>
          <p:cNvSpPr>
            <a:spLocks noGrp="1"/>
          </p:cNvSpPr>
          <p:nvPr>
            <p:ph type="sldNum" sz="quarter" idx="12"/>
          </p:nvPr>
        </p:nvSpPr>
        <p:spPr/>
        <p:txBody>
          <a:bodyPr/>
          <a:lstStyle/>
          <a:p>
            <a:fld id="{FFD9964A-91AC-4440-9B5B-183959FD4309}" type="slidenum">
              <a:rPr lang="en-US" smtClean="0"/>
              <a:pPr/>
              <a:t>18</a:t>
            </a:fld>
            <a:endParaRPr lang="en-US"/>
          </a:p>
        </p:txBody>
      </p:sp>
      <p:sp>
        <p:nvSpPr>
          <p:cNvPr id="3" name="Footer Placeholder 2">
            <a:extLst>
              <a:ext uri="{FF2B5EF4-FFF2-40B4-BE49-F238E27FC236}">
                <a16:creationId xmlns:a16="http://schemas.microsoft.com/office/drawing/2014/main" id="{ED996E70-B92D-4525-A6B1-7C603C24C33F}"/>
              </a:ext>
            </a:extLst>
          </p:cNvPr>
          <p:cNvSpPr>
            <a:spLocks noGrp="1"/>
          </p:cNvSpPr>
          <p:nvPr>
            <p:ph type="ftr" sz="quarter" idx="4294967295"/>
          </p:nvPr>
        </p:nvSpPr>
        <p:spPr>
          <a:xfrm>
            <a:off x="0" y="6356350"/>
            <a:ext cx="4114800" cy="365125"/>
          </a:xfrm>
        </p:spPr>
        <p:txBody>
          <a:bodyPr/>
          <a:lstStyle/>
          <a:p>
            <a:r>
              <a:rPr lang="en-US"/>
              <a:t>(c) Yoda Learning</a:t>
            </a:r>
          </a:p>
        </p:txBody>
      </p:sp>
      <p:sp>
        <p:nvSpPr>
          <p:cNvPr id="9" name="TextBox 8">
            <a:extLst>
              <a:ext uri="{FF2B5EF4-FFF2-40B4-BE49-F238E27FC236}">
                <a16:creationId xmlns:a16="http://schemas.microsoft.com/office/drawing/2014/main" id="{B89C29D9-85E4-770C-9731-DCB7FA0E3D4C}"/>
              </a:ext>
            </a:extLst>
          </p:cNvPr>
          <p:cNvSpPr txBox="1"/>
          <p:nvPr/>
        </p:nvSpPr>
        <p:spPr>
          <a:xfrm>
            <a:off x="3885685" y="5254843"/>
            <a:ext cx="3020473" cy="830997"/>
          </a:xfrm>
          <a:prstGeom prst="rect">
            <a:avLst/>
          </a:prstGeom>
          <a:noFill/>
        </p:spPr>
        <p:txBody>
          <a:bodyPr wrap="square">
            <a:spAutoFit/>
          </a:bodyPr>
          <a:lstStyle/>
          <a:p>
            <a:r>
              <a:rPr lang="en-US" sz="1200" dirty="0">
                <a:latin typeface="Aptos" panose="020B0004020202020204" pitchFamily="34" charset="0"/>
              </a:rPr>
              <a:t>Source: www.pwc.com/us/en/services/consulting/cybersecurity-risk-regulatory/library/global-crisis-survey.html</a:t>
            </a:r>
          </a:p>
        </p:txBody>
      </p:sp>
      <p:sp>
        <p:nvSpPr>
          <p:cNvPr id="5" name="AutoShape 2">
            <a:extLst>
              <a:ext uri="{FF2B5EF4-FFF2-40B4-BE49-F238E27FC236}">
                <a16:creationId xmlns:a16="http://schemas.microsoft.com/office/drawing/2014/main" id="{149E0A55-A0D6-85EA-4006-A78D23F980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ptos" panose="020B0004020202020204" pitchFamily="34" charset="0"/>
            </a:endParaRPr>
          </a:p>
        </p:txBody>
      </p:sp>
      <p:pic>
        <p:nvPicPr>
          <p:cNvPr id="8" name="Picture 7">
            <a:extLst>
              <a:ext uri="{FF2B5EF4-FFF2-40B4-BE49-F238E27FC236}">
                <a16:creationId xmlns:a16="http://schemas.microsoft.com/office/drawing/2014/main" id="{2E4DA372-B0E5-6E9A-4CF1-1C8CE853849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1146829"/>
            <a:ext cx="2994932" cy="4939011"/>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pic>
        <p:nvPicPr>
          <p:cNvPr id="11" name="Picture 10">
            <a:extLst>
              <a:ext uri="{FF2B5EF4-FFF2-40B4-BE49-F238E27FC236}">
                <a16:creationId xmlns:a16="http://schemas.microsoft.com/office/drawing/2014/main" id="{86340C48-CAA7-4CC0-D5B9-3092621AC5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83945" y="1650624"/>
            <a:ext cx="3528910" cy="1778376"/>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pic>
        <p:nvPicPr>
          <p:cNvPr id="12" name="Picture 2">
            <a:extLst>
              <a:ext uri="{FF2B5EF4-FFF2-40B4-BE49-F238E27FC236}">
                <a16:creationId xmlns:a16="http://schemas.microsoft.com/office/drawing/2014/main" id="{9A5D67AF-A1F5-E1EE-DA6A-A078F1C6EE4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73501" y="1146829"/>
            <a:ext cx="4080299" cy="4624339"/>
          </a:xfrm>
          <a:prstGeom prst="rect">
            <a:avLst/>
          </a:prstGeom>
          <a:ln>
            <a:solidFill>
              <a:schemeClr val="tx1">
                <a:lumMod val="50000"/>
                <a:lumOff val="50000"/>
              </a:schemeClr>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FE6795A-BA66-5629-1446-6AA8783875D8}"/>
              </a:ext>
            </a:extLst>
          </p:cNvPr>
          <p:cNvSpPr txBox="1"/>
          <p:nvPr/>
        </p:nvSpPr>
        <p:spPr>
          <a:xfrm>
            <a:off x="7202383" y="5813298"/>
            <a:ext cx="3743527" cy="646331"/>
          </a:xfrm>
          <a:prstGeom prst="rect">
            <a:avLst/>
          </a:prstGeom>
          <a:noFill/>
        </p:spPr>
        <p:txBody>
          <a:bodyPr wrap="square">
            <a:spAutoFit/>
          </a:bodyPr>
          <a:lstStyle/>
          <a:p>
            <a:r>
              <a:rPr lang="en-US" sz="1200" dirty="0">
                <a:latin typeface="Aptos" panose="020B0004020202020204" pitchFamily="34" charset="0"/>
              </a:rPr>
              <a:t>Source: www.pwc.com/us/en/industries/energy-utilities-resources/power-utilities/utility-platform-player.html</a:t>
            </a:r>
          </a:p>
        </p:txBody>
      </p:sp>
    </p:spTree>
    <p:extLst>
      <p:ext uri="{BB962C8B-B14F-4D97-AF65-F5344CB8AC3E}">
        <p14:creationId xmlns:p14="http://schemas.microsoft.com/office/powerpoint/2010/main" val="2063263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E95F-9D58-45F9-9172-9722C94CCA64}"/>
              </a:ext>
            </a:extLst>
          </p:cNvPr>
          <p:cNvSpPr>
            <a:spLocks noGrp="1"/>
          </p:cNvSpPr>
          <p:nvPr>
            <p:ph type="title"/>
          </p:nvPr>
        </p:nvSpPr>
        <p:spPr>
          <a:xfrm>
            <a:off x="609600" y="143288"/>
            <a:ext cx="10972800" cy="615925"/>
          </a:xfrm>
        </p:spPr>
        <p:txBody>
          <a:bodyPr/>
          <a:lstStyle/>
          <a:p>
            <a:r>
              <a:rPr lang="en-US" dirty="0"/>
              <a:t>Application: Advanced Visuals - Waffle Chart</a:t>
            </a:r>
          </a:p>
        </p:txBody>
      </p:sp>
      <p:sp>
        <p:nvSpPr>
          <p:cNvPr id="3" name="Slide Number Placeholder 2">
            <a:extLst>
              <a:ext uri="{FF2B5EF4-FFF2-40B4-BE49-F238E27FC236}">
                <a16:creationId xmlns:a16="http://schemas.microsoft.com/office/drawing/2014/main" id="{559A9298-1DD8-4DDE-B4D6-144D602A2423}"/>
              </a:ext>
            </a:extLst>
          </p:cNvPr>
          <p:cNvSpPr>
            <a:spLocks noGrp="1"/>
          </p:cNvSpPr>
          <p:nvPr>
            <p:ph type="sldNum" sz="quarter" idx="12"/>
          </p:nvPr>
        </p:nvSpPr>
        <p:spPr/>
        <p:txBody>
          <a:bodyPr/>
          <a:lstStyle/>
          <a:p>
            <a:fld id="{0B21AF8E-D15D-465C-BA79-CC3F302F2B01}" type="slidenum">
              <a:rPr lang="en-US" smtClean="0"/>
              <a:pPr/>
              <a:t>19</a:t>
            </a:fld>
            <a:endParaRPr lang="en-US" dirty="0"/>
          </a:p>
        </p:txBody>
      </p:sp>
      <p:pic>
        <p:nvPicPr>
          <p:cNvPr id="5" name="Picture 4" descr="Diagram&#10;&#10;Description automatically generated">
            <a:extLst>
              <a:ext uri="{FF2B5EF4-FFF2-40B4-BE49-F238E27FC236}">
                <a16:creationId xmlns:a16="http://schemas.microsoft.com/office/drawing/2014/main" id="{93F03345-2252-401D-BCC2-D4370E89C1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1084719"/>
            <a:ext cx="4622799" cy="2548406"/>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001931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7BDE-1699-4A47-A038-079624A2BF81}"/>
              </a:ext>
            </a:extLst>
          </p:cNvPr>
          <p:cNvSpPr>
            <a:spLocks noGrp="1"/>
          </p:cNvSpPr>
          <p:nvPr>
            <p:ph type="title"/>
          </p:nvPr>
        </p:nvSpPr>
        <p:spPr/>
        <p:txBody>
          <a:bodyPr>
            <a:normAutofit/>
          </a:bodyPr>
          <a:lstStyle/>
          <a:p>
            <a:r>
              <a:rPr lang="en-US" dirty="0"/>
              <a:t>9 most important shortcuts of Power Point</a:t>
            </a:r>
          </a:p>
        </p:txBody>
      </p:sp>
      <p:sp>
        <p:nvSpPr>
          <p:cNvPr id="4" name="Slide Number Placeholder 3">
            <a:extLst>
              <a:ext uri="{FF2B5EF4-FFF2-40B4-BE49-F238E27FC236}">
                <a16:creationId xmlns:a16="http://schemas.microsoft.com/office/drawing/2014/main" id="{9F55CC28-DEB4-45F9-8124-2941EC44CA8D}"/>
              </a:ext>
            </a:extLst>
          </p:cNvPr>
          <p:cNvSpPr>
            <a:spLocks noGrp="1"/>
          </p:cNvSpPr>
          <p:nvPr>
            <p:ph type="sldNum" sz="quarter" idx="12"/>
          </p:nvPr>
        </p:nvSpPr>
        <p:spPr/>
        <p:txBody>
          <a:bodyPr/>
          <a:lstStyle/>
          <a:p>
            <a:fld id="{FFD9964A-91AC-4440-9B5B-183959FD4309}" type="slidenum">
              <a:rPr lang="en-US" smtClean="0"/>
              <a:pPr/>
              <a:t>2</a:t>
            </a:fld>
            <a:endParaRPr lang="en-US"/>
          </a:p>
        </p:txBody>
      </p:sp>
      <p:sp>
        <p:nvSpPr>
          <p:cNvPr id="3" name="Footer Placeholder 2">
            <a:extLst>
              <a:ext uri="{FF2B5EF4-FFF2-40B4-BE49-F238E27FC236}">
                <a16:creationId xmlns:a16="http://schemas.microsoft.com/office/drawing/2014/main" id="{3C793491-190C-4945-96B7-D81BD9FFD294}"/>
              </a:ext>
            </a:extLst>
          </p:cNvPr>
          <p:cNvSpPr>
            <a:spLocks noGrp="1"/>
          </p:cNvSpPr>
          <p:nvPr>
            <p:ph type="ftr" sz="quarter" idx="4294967295"/>
          </p:nvPr>
        </p:nvSpPr>
        <p:spPr>
          <a:xfrm>
            <a:off x="0" y="6356350"/>
            <a:ext cx="4114800" cy="365125"/>
          </a:xfrm>
        </p:spPr>
        <p:txBody>
          <a:bodyPr/>
          <a:lstStyle/>
          <a:p>
            <a:r>
              <a:rPr lang="en-US"/>
              <a:t>(c) Yoda Learning</a:t>
            </a:r>
          </a:p>
        </p:txBody>
      </p:sp>
      <p:graphicFrame>
        <p:nvGraphicFramePr>
          <p:cNvPr id="8" name="Table 7">
            <a:extLst>
              <a:ext uri="{FF2B5EF4-FFF2-40B4-BE49-F238E27FC236}">
                <a16:creationId xmlns:a16="http://schemas.microsoft.com/office/drawing/2014/main" id="{BAB3915E-4237-40AE-AA4A-742E167624F4}"/>
              </a:ext>
            </a:extLst>
          </p:cNvPr>
          <p:cNvGraphicFramePr/>
          <p:nvPr/>
        </p:nvGraphicFramePr>
        <p:xfrm>
          <a:off x="838200" y="1273007"/>
          <a:ext cx="10515600" cy="2743200"/>
        </p:xfrm>
        <a:graphic>
          <a:graphicData uri="http://schemas.openxmlformats.org/drawingml/2006/table">
            <a:tbl>
              <a:tblPr firstCol="1" bandRow="1">
                <a:tableStyleId>{00A15C55-8517-42AA-B614-E9B94910E393}</a:tableStyleId>
              </a:tblPr>
              <a:tblGrid>
                <a:gridCol w="486308">
                  <a:extLst>
                    <a:ext uri="{9D8B030D-6E8A-4147-A177-3AD203B41FA5}">
                      <a16:colId xmlns:a16="http://schemas.microsoft.com/office/drawing/2014/main" val="5057481"/>
                    </a:ext>
                  </a:extLst>
                </a:gridCol>
                <a:gridCol w="5523332">
                  <a:extLst>
                    <a:ext uri="{9D8B030D-6E8A-4147-A177-3AD203B41FA5}">
                      <a16:colId xmlns:a16="http://schemas.microsoft.com/office/drawing/2014/main" val="4134529574"/>
                    </a:ext>
                  </a:extLst>
                </a:gridCol>
                <a:gridCol w="4505960">
                  <a:extLst>
                    <a:ext uri="{9D8B030D-6E8A-4147-A177-3AD203B41FA5}">
                      <a16:colId xmlns:a16="http://schemas.microsoft.com/office/drawing/2014/main" val="2804940158"/>
                    </a:ext>
                  </a:extLst>
                </a:gridCol>
              </a:tblGrid>
              <a:tr h="457200">
                <a:tc>
                  <a:txBody>
                    <a:bodyPr/>
                    <a:lstStyle/>
                    <a:p>
                      <a:pPr marL="0" marR="0" algn="ctr" fontAlgn="ctr">
                        <a:lnSpc>
                          <a:spcPct val="107000"/>
                        </a:lnSpc>
                        <a:spcBef>
                          <a:spcPts val="0"/>
                        </a:spcBef>
                        <a:spcAft>
                          <a:spcPts val="0"/>
                        </a:spcAft>
                      </a:pPr>
                      <a:r>
                        <a:rPr lang="en-US" sz="1400" u="none" strike="noStrike" dirty="0">
                          <a:effectLst/>
                          <a:latin typeface="Aptos" panose="020B0004020202020204" pitchFamily="34" charset="0"/>
                          <a:cs typeface="Arial" panose="020B0604020202020204" pitchFamily="34" charset="0"/>
                        </a:rPr>
                        <a:t>1</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Keep &lt;SHIFT&gt; pressed and then draw/resize Shapes***</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Symmetrical drawing/resizing </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extLst>
                  <a:ext uri="{0D108BD9-81ED-4DB2-BD59-A6C34878D82A}">
                    <a16:rowId xmlns:a16="http://schemas.microsoft.com/office/drawing/2014/main" val="1902978748"/>
                  </a:ext>
                </a:extLst>
              </a:tr>
              <a:tr h="457200">
                <a:tc>
                  <a:txBody>
                    <a:bodyPr/>
                    <a:lstStyle/>
                    <a:p>
                      <a:pPr marL="0" marR="0" algn="ctr" fontAlgn="ctr">
                        <a:lnSpc>
                          <a:spcPct val="107000"/>
                        </a:lnSpc>
                        <a:spcBef>
                          <a:spcPts val="0"/>
                        </a:spcBef>
                        <a:spcAft>
                          <a:spcPts val="0"/>
                        </a:spcAft>
                      </a:pPr>
                      <a:r>
                        <a:rPr lang="en-US" sz="1400" u="none" strike="noStrike" dirty="0">
                          <a:effectLst/>
                          <a:latin typeface="Aptos" panose="020B0004020202020204" pitchFamily="34" charset="0"/>
                          <a:cs typeface="Arial" panose="020B0604020202020204" pitchFamily="34" charset="0"/>
                        </a:rPr>
                        <a:t>2</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Keep &lt;SHIFT&gt; &lt;CTRL&gt; pressed &amp; then drag objects</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Create instant replicas with alignment</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extLst>
                  <a:ext uri="{0D108BD9-81ED-4DB2-BD59-A6C34878D82A}">
                    <a16:rowId xmlns:a16="http://schemas.microsoft.com/office/drawing/2014/main" val="138478089"/>
                  </a:ext>
                </a:extLst>
              </a:tr>
              <a:tr h="457200">
                <a:tc>
                  <a:txBody>
                    <a:bodyPr/>
                    <a:lstStyle/>
                    <a:p>
                      <a:pPr marL="0" marR="0" algn="ctr" fontAlgn="ctr">
                        <a:lnSpc>
                          <a:spcPct val="107000"/>
                        </a:lnSpc>
                        <a:spcBef>
                          <a:spcPts val="0"/>
                        </a:spcBef>
                        <a:spcAft>
                          <a:spcPts val="0"/>
                        </a:spcAft>
                      </a:pPr>
                      <a:r>
                        <a:rPr lang="en-US" sz="1400" u="none" strike="noStrike" dirty="0">
                          <a:effectLst/>
                          <a:latin typeface="Aptos" panose="020B0004020202020204" pitchFamily="34" charset="0"/>
                          <a:cs typeface="Arial" panose="020B0604020202020204" pitchFamily="34" charset="0"/>
                        </a:rPr>
                        <a:t>3</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CTRL + Y or F4</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Repeat last action</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extLst>
                  <a:ext uri="{0D108BD9-81ED-4DB2-BD59-A6C34878D82A}">
                    <a16:rowId xmlns:a16="http://schemas.microsoft.com/office/drawing/2014/main" val="601576755"/>
                  </a:ext>
                </a:extLst>
              </a:tr>
              <a:tr h="457200">
                <a:tc>
                  <a:txBody>
                    <a:bodyPr/>
                    <a:lstStyle/>
                    <a:p>
                      <a:pPr marL="0" marR="0" algn="ctr" fontAlgn="ctr">
                        <a:lnSpc>
                          <a:spcPct val="107000"/>
                        </a:lnSpc>
                        <a:spcBef>
                          <a:spcPts val="0"/>
                        </a:spcBef>
                        <a:spcAft>
                          <a:spcPts val="0"/>
                        </a:spcAft>
                      </a:pPr>
                      <a:r>
                        <a:rPr lang="en-US" sz="1400" u="none" strike="noStrike" dirty="0">
                          <a:effectLst/>
                          <a:latin typeface="Aptos" panose="020B0004020202020204" pitchFamily="34" charset="0"/>
                          <a:cs typeface="Arial" panose="020B0604020202020204" pitchFamily="34" charset="0"/>
                        </a:rPr>
                        <a:t>4</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CTRL + G &amp; CTRL + SHIFT + G</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Group and Ungroup selected Objects</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extLst>
                  <a:ext uri="{0D108BD9-81ED-4DB2-BD59-A6C34878D82A}">
                    <a16:rowId xmlns:a16="http://schemas.microsoft.com/office/drawing/2014/main" val="2523548198"/>
                  </a:ext>
                </a:extLst>
              </a:tr>
              <a:tr h="457200">
                <a:tc>
                  <a:txBody>
                    <a:bodyPr/>
                    <a:lstStyle/>
                    <a:p>
                      <a:pPr marL="0" marR="0" algn="ctr" fontAlgn="ctr">
                        <a:lnSpc>
                          <a:spcPct val="107000"/>
                        </a:lnSpc>
                        <a:spcBef>
                          <a:spcPts val="0"/>
                        </a:spcBef>
                        <a:spcAft>
                          <a:spcPts val="0"/>
                        </a:spcAft>
                      </a:pPr>
                      <a:r>
                        <a:rPr lang="en-US" sz="1400" u="none" strike="noStrike" dirty="0">
                          <a:effectLst/>
                          <a:latin typeface="Aptos" panose="020B0004020202020204" pitchFamily="34" charset="0"/>
                          <a:cs typeface="Arial" panose="020B0604020202020204" pitchFamily="34" charset="0"/>
                        </a:rPr>
                        <a:t>5</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ALT ← →</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Rotate in 15° increments</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extLst>
                  <a:ext uri="{0D108BD9-81ED-4DB2-BD59-A6C34878D82A}">
                    <a16:rowId xmlns:a16="http://schemas.microsoft.com/office/drawing/2014/main" val="2112080167"/>
                  </a:ext>
                </a:extLst>
              </a:tr>
              <a:tr h="457200">
                <a:tc>
                  <a:txBody>
                    <a:bodyPr/>
                    <a:lstStyle/>
                    <a:p>
                      <a:pPr marL="0" marR="0" algn="ctr" fontAlgn="ctr">
                        <a:lnSpc>
                          <a:spcPct val="107000"/>
                        </a:lnSpc>
                        <a:spcBef>
                          <a:spcPts val="0"/>
                        </a:spcBef>
                        <a:spcAft>
                          <a:spcPts val="0"/>
                        </a:spcAft>
                      </a:pPr>
                      <a:r>
                        <a:rPr lang="en-US" sz="1400" u="none" strike="noStrike" dirty="0">
                          <a:effectLst/>
                          <a:latin typeface="Aptos" panose="020B0004020202020204" pitchFamily="34" charset="0"/>
                          <a:cs typeface="Arial" panose="020B0604020202020204" pitchFamily="34" charset="0"/>
                        </a:rPr>
                        <a:t>6</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CTRL D </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fontAlgn="ctr">
                        <a:lnSpc>
                          <a:spcPct val="107000"/>
                        </a:lnSpc>
                        <a:spcBef>
                          <a:spcPts val="0"/>
                        </a:spcBef>
                        <a:spcAft>
                          <a:spcPts val="0"/>
                        </a:spcAft>
                      </a:pPr>
                      <a:r>
                        <a:rPr lang="en-US" sz="1400" u="none" strike="noStrike" kern="1200" dirty="0">
                          <a:effectLst/>
                          <a:latin typeface="Aptos" panose="020B0004020202020204" pitchFamily="34" charset="0"/>
                          <a:cs typeface="Arial" panose="020B0604020202020204" pitchFamily="34" charset="0"/>
                        </a:rPr>
                        <a:t>Creates a duplicate of the selected Object</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extLst>
                  <a:ext uri="{0D108BD9-81ED-4DB2-BD59-A6C34878D82A}">
                    <a16:rowId xmlns:a16="http://schemas.microsoft.com/office/drawing/2014/main" val="3542097752"/>
                  </a:ext>
                </a:extLst>
              </a:tr>
            </a:tbl>
          </a:graphicData>
        </a:graphic>
      </p:graphicFrame>
      <p:sp>
        <p:nvSpPr>
          <p:cNvPr id="9" name="TextBox 8">
            <a:extLst>
              <a:ext uri="{FF2B5EF4-FFF2-40B4-BE49-F238E27FC236}">
                <a16:creationId xmlns:a16="http://schemas.microsoft.com/office/drawing/2014/main" id="{60820249-D3A0-4ECD-AAB9-D8A810C4685B}"/>
              </a:ext>
            </a:extLst>
          </p:cNvPr>
          <p:cNvSpPr txBox="1"/>
          <p:nvPr/>
        </p:nvSpPr>
        <p:spPr>
          <a:xfrm>
            <a:off x="838200" y="5700449"/>
            <a:ext cx="2241126" cy="276999"/>
          </a:xfrm>
          <a:prstGeom prst="rect">
            <a:avLst/>
          </a:prstGeom>
          <a:noFill/>
        </p:spPr>
        <p:txBody>
          <a:bodyPr wrap="none" rtlCol="0">
            <a:spAutoFit/>
          </a:bodyPr>
          <a:lstStyle/>
          <a:p>
            <a:r>
              <a:rPr lang="en-IN" sz="1200" i="1" dirty="0">
                <a:latin typeface="Aptos" panose="020B0004020202020204" pitchFamily="34" charset="0"/>
              </a:rPr>
              <a:t>*** helps keep the lines straight</a:t>
            </a:r>
            <a:endParaRPr lang="en-US" sz="1200" i="1" dirty="0">
              <a:latin typeface="Aptos" panose="020B0004020202020204" pitchFamily="34" charset="0"/>
            </a:endParaRPr>
          </a:p>
        </p:txBody>
      </p:sp>
      <p:graphicFrame>
        <p:nvGraphicFramePr>
          <p:cNvPr id="10" name="Table 9">
            <a:extLst>
              <a:ext uri="{FF2B5EF4-FFF2-40B4-BE49-F238E27FC236}">
                <a16:creationId xmlns:a16="http://schemas.microsoft.com/office/drawing/2014/main" id="{FBE2ED92-F2F2-437C-A508-E4A9EEDF8386}"/>
              </a:ext>
            </a:extLst>
          </p:cNvPr>
          <p:cNvGraphicFramePr/>
          <p:nvPr>
            <p:extLst>
              <p:ext uri="{D42A27DB-BD31-4B8C-83A1-F6EECF244321}">
                <p14:modId xmlns:p14="http://schemas.microsoft.com/office/powerpoint/2010/main" val="579621148"/>
              </p:ext>
            </p:extLst>
          </p:nvPr>
        </p:nvGraphicFramePr>
        <p:xfrm>
          <a:off x="838200" y="4149125"/>
          <a:ext cx="10515600" cy="1371600"/>
        </p:xfrm>
        <a:graphic>
          <a:graphicData uri="http://schemas.openxmlformats.org/drawingml/2006/table">
            <a:tbl>
              <a:tblPr firstCol="1" bandRow="1">
                <a:tableStyleId>{00A15C55-8517-42AA-B614-E9B94910E393}</a:tableStyleId>
              </a:tblPr>
              <a:tblGrid>
                <a:gridCol w="486308">
                  <a:extLst>
                    <a:ext uri="{9D8B030D-6E8A-4147-A177-3AD203B41FA5}">
                      <a16:colId xmlns:a16="http://schemas.microsoft.com/office/drawing/2014/main" val="5057481"/>
                    </a:ext>
                  </a:extLst>
                </a:gridCol>
                <a:gridCol w="5523332">
                  <a:extLst>
                    <a:ext uri="{9D8B030D-6E8A-4147-A177-3AD203B41FA5}">
                      <a16:colId xmlns:a16="http://schemas.microsoft.com/office/drawing/2014/main" val="4134529574"/>
                    </a:ext>
                  </a:extLst>
                </a:gridCol>
                <a:gridCol w="4505960">
                  <a:extLst>
                    <a:ext uri="{9D8B030D-6E8A-4147-A177-3AD203B41FA5}">
                      <a16:colId xmlns:a16="http://schemas.microsoft.com/office/drawing/2014/main" val="2804940158"/>
                    </a:ext>
                  </a:extLst>
                </a:gridCol>
              </a:tblGrid>
              <a:tr h="457200">
                <a:tc>
                  <a:txBody>
                    <a:bodyPr/>
                    <a:lstStyle/>
                    <a:p>
                      <a:pPr marL="0" marR="0" algn="ctr" fontAlgn="ctr">
                        <a:lnSpc>
                          <a:spcPct val="107000"/>
                        </a:lnSpc>
                        <a:spcBef>
                          <a:spcPts val="0"/>
                        </a:spcBef>
                        <a:spcAft>
                          <a:spcPts val="0"/>
                        </a:spcAft>
                      </a:pPr>
                      <a:r>
                        <a:rPr lang="en-US" sz="1400" u="none" strike="noStrike" dirty="0">
                          <a:effectLst/>
                          <a:latin typeface="Aptos" panose="020B0004020202020204" pitchFamily="34" charset="0"/>
                          <a:cs typeface="Arial" panose="020B0604020202020204" pitchFamily="34" charset="0"/>
                        </a:rPr>
                        <a:t>7</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defTabSz="914400" rtl="0" eaLnBrk="1" fontAlgn="ctr" latinLnBrk="0" hangingPunct="1">
                        <a:lnSpc>
                          <a:spcPct val="107000"/>
                        </a:lnSpc>
                        <a:spcBef>
                          <a:spcPts val="0"/>
                        </a:spcBef>
                        <a:spcAft>
                          <a:spcPts val="0"/>
                        </a:spcAft>
                      </a:pPr>
                      <a:r>
                        <a:rPr lang="en-US" sz="1400" u="none" strike="noStrike" kern="1200" dirty="0">
                          <a:solidFill>
                            <a:schemeClr val="dk1"/>
                          </a:solidFill>
                          <a:effectLst/>
                          <a:latin typeface="Aptos" panose="020B0004020202020204" pitchFamily="34" charset="0"/>
                          <a:ea typeface="+mn-ea"/>
                          <a:cs typeface="Arial" panose="020B0604020202020204" pitchFamily="34" charset="0"/>
                        </a:rPr>
                        <a:t>Ctrl Shift C and Ctrl Shift V</a:t>
                      </a:r>
                    </a:p>
                  </a:txBody>
                  <a:tcPr marL="68580" marR="68580" marT="0" marB="0" anchor="ctr"/>
                </a:tc>
                <a:tc>
                  <a:txBody>
                    <a:bodyPr/>
                    <a:lstStyle/>
                    <a:p>
                      <a:pPr marL="0" marR="0" algn="l" defTabSz="914400" rtl="0" eaLnBrk="1" fontAlgn="ctr" latinLnBrk="0" hangingPunct="1">
                        <a:lnSpc>
                          <a:spcPct val="107000"/>
                        </a:lnSpc>
                        <a:spcBef>
                          <a:spcPts val="0"/>
                        </a:spcBef>
                        <a:spcAft>
                          <a:spcPts val="0"/>
                        </a:spcAft>
                      </a:pPr>
                      <a:r>
                        <a:rPr lang="en-US" sz="1400" u="none" strike="noStrike" kern="1200" dirty="0">
                          <a:solidFill>
                            <a:schemeClr val="dk1"/>
                          </a:solidFill>
                          <a:effectLst/>
                          <a:latin typeface="Aptos" panose="020B0004020202020204" pitchFamily="34" charset="0"/>
                          <a:ea typeface="+mn-ea"/>
                          <a:cs typeface="Arial" panose="020B0604020202020204" pitchFamily="34" charset="0"/>
                        </a:rPr>
                        <a:t>Copy and Paste format (shapes, text)</a:t>
                      </a:r>
                    </a:p>
                  </a:txBody>
                  <a:tcPr marL="68580" marR="68580" marT="0" marB="0" anchor="ctr"/>
                </a:tc>
                <a:extLst>
                  <a:ext uri="{0D108BD9-81ED-4DB2-BD59-A6C34878D82A}">
                    <a16:rowId xmlns:a16="http://schemas.microsoft.com/office/drawing/2014/main" val="1902978748"/>
                  </a:ext>
                </a:extLst>
              </a:tr>
              <a:tr h="457200">
                <a:tc>
                  <a:txBody>
                    <a:bodyPr/>
                    <a:lstStyle/>
                    <a:p>
                      <a:pPr marL="0" marR="0" algn="ctr" fontAlgn="ctr">
                        <a:lnSpc>
                          <a:spcPct val="107000"/>
                        </a:lnSpc>
                        <a:spcBef>
                          <a:spcPts val="0"/>
                        </a:spcBef>
                        <a:spcAft>
                          <a:spcPts val="0"/>
                        </a:spcAft>
                      </a:pPr>
                      <a:r>
                        <a:rPr lang="en-US" sz="1400" u="none" strike="noStrike" dirty="0">
                          <a:effectLst/>
                          <a:latin typeface="Aptos" panose="020B0004020202020204" pitchFamily="34" charset="0"/>
                          <a:cs typeface="Arial" panose="020B0604020202020204" pitchFamily="34" charset="0"/>
                        </a:rPr>
                        <a:t>8</a:t>
                      </a:r>
                      <a:endParaRPr lang="en-US" sz="1400" b="0" i="0" u="none" strike="noStrike" dirty="0">
                        <a:effectLst/>
                        <a:latin typeface="Aptos" panose="020B0004020202020204" pitchFamily="34" charset="0"/>
                        <a:cs typeface="Arial" panose="020B0604020202020204" pitchFamily="34" charset="0"/>
                      </a:endParaRPr>
                    </a:p>
                  </a:txBody>
                  <a:tcPr marL="68580" marR="68580" marT="7620" marB="0" anchor="ctr"/>
                </a:tc>
                <a:tc>
                  <a:txBody>
                    <a:bodyPr/>
                    <a:lstStyle/>
                    <a:p>
                      <a:pPr marL="0" marR="0" algn="l" defTabSz="914400" rtl="0" eaLnBrk="1" fontAlgn="ctr" latinLnBrk="0" hangingPunct="1">
                        <a:lnSpc>
                          <a:spcPct val="107000"/>
                        </a:lnSpc>
                        <a:spcBef>
                          <a:spcPts val="0"/>
                        </a:spcBef>
                        <a:spcAft>
                          <a:spcPts val="0"/>
                        </a:spcAft>
                      </a:pPr>
                      <a:r>
                        <a:rPr lang="en-US" sz="1400" u="none" strike="noStrike" kern="1200" dirty="0">
                          <a:solidFill>
                            <a:schemeClr val="dk1"/>
                          </a:solidFill>
                          <a:effectLst/>
                          <a:latin typeface="Aptos" panose="020B0004020202020204" pitchFamily="34" charset="0"/>
                          <a:ea typeface="+mn-ea"/>
                          <a:cs typeface="Arial" panose="020B0604020202020204" pitchFamily="34" charset="0"/>
                        </a:rPr>
                        <a:t>Ctrl Shift &gt; vs. Ctrl Shift &lt;</a:t>
                      </a:r>
                    </a:p>
                  </a:txBody>
                  <a:tcPr marL="68580" marR="68580" marT="0" marB="0" anchor="ctr"/>
                </a:tc>
                <a:tc>
                  <a:txBody>
                    <a:bodyPr/>
                    <a:lstStyle/>
                    <a:p>
                      <a:pPr marL="0" marR="0" algn="l" defTabSz="914400" rtl="0" eaLnBrk="1" fontAlgn="ctr" latinLnBrk="0" hangingPunct="1">
                        <a:lnSpc>
                          <a:spcPct val="107000"/>
                        </a:lnSpc>
                        <a:spcBef>
                          <a:spcPts val="0"/>
                        </a:spcBef>
                        <a:spcAft>
                          <a:spcPts val="0"/>
                        </a:spcAft>
                      </a:pPr>
                      <a:r>
                        <a:rPr lang="en-US" sz="1400" u="none" strike="noStrike" kern="1200" dirty="0">
                          <a:solidFill>
                            <a:schemeClr val="dk1"/>
                          </a:solidFill>
                          <a:effectLst/>
                          <a:latin typeface="Aptos" panose="020B0004020202020204" pitchFamily="34" charset="0"/>
                          <a:ea typeface="+mn-ea"/>
                          <a:cs typeface="Arial" panose="020B0604020202020204" pitchFamily="34" charset="0"/>
                        </a:rPr>
                        <a:t>Text Size Increase vs. Decrease</a:t>
                      </a:r>
                    </a:p>
                  </a:txBody>
                  <a:tcPr marL="68580" marR="68580" marT="0" marB="0" anchor="ctr"/>
                </a:tc>
                <a:extLst>
                  <a:ext uri="{0D108BD9-81ED-4DB2-BD59-A6C34878D82A}">
                    <a16:rowId xmlns:a16="http://schemas.microsoft.com/office/drawing/2014/main" val="138478089"/>
                  </a:ext>
                </a:extLst>
              </a:tr>
              <a:tr h="457200">
                <a:tc>
                  <a:txBody>
                    <a:bodyPr/>
                    <a:lstStyle/>
                    <a:p>
                      <a:pPr marL="0" marR="0" algn="ctr" fontAlgn="ctr">
                        <a:lnSpc>
                          <a:spcPct val="107000"/>
                        </a:lnSpc>
                        <a:spcBef>
                          <a:spcPts val="0"/>
                        </a:spcBef>
                        <a:spcAft>
                          <a:spcPts val="0"/>
                        </a:spcAft>
                      </a:pPr>
                      <a:r>
                        <a:rPr lang="en-US" sz="1400" b="1" i="0" u="none" strike="noStrike" dirty="0">
                          <a:effectLst/>
                          <a:latin typeface="Aptos" panose="020B0004020202020204" pitchFamily="34" charset="0"/>
                          <a:cs typeface="Arial" panose="020B0604020202020204" pitchFamily="34" charset="0"/>
                        </a:rPr>
                        <a:t>9</a:t>
                      </a:r>
                    </a:p>
                  </a:txBody>
                  <a:tcPr marL="68580" marR="68580" marT="7620" marB="0" anchor="ctr"/>
                </a:tc>
                <a:tc>
                  <a:txBody>
                    <a:bodyPr/>
                    <a:lstStyle/>
                    <a:p>
                      <a:pPr marL="0" marR="0" algn="l" defTabSz="914400" rtl="0" eaLnBrk="1" fontAlgn="ctr" latinLnBrk="0" hangingPunct="1">
                        <a:lnSpc>
                          <a:spcPct val="107000"/>
                        </a:lnSpc>
                        <a:spcBef>
                          <a:spcPts val="0"/>
                        </a:spcBef>
                        <a:spcAft>
                          <a:spcPts val="0"/>
                        </a:spcAft>
                      </a:pPr>
                      <a:r>
                        <a:rPr lang="en-US" sz="1400" u="none" strike="noStrike" kern="1200" dirty="0">
                          <a:solidFill>
                            <a:schemeClr val="dk1"/>
                          </a:solidFill>
                          <a:effectLst/>
                          <a:latin typeface="Aptos" panose="020B0004020202020204" pitchFamily="34" charset="0"/>
                          <a:ea typeface="+mn-ea"/>
                          <a:cs typeface="Arial" panose="020B0604020202020204" pitchFamily="34" charset="0"/>
                        </a:rPr>
                        <a:t>Ctr R vs. Ctrl L vs. Ctrl E</a:t>
                      </a:r>
                    </a:p>
                  </a:txBody>
                  <a:tcPr marL="68580" marR="68580" marT="0" marB="0" anchor="ctr"/>
                </a:tc>
                <a:tc>
                  <a:txBody>
                    <a:bodyPr/>
                    <a:lstStyle/>
                    <a:p>
                      <a:pPr marL="0" marR="0" algn="l" defTabSz="914400" rtl="0" eaLnBrk="1" fontAlgn="ctr" latinLnBrk="0" hangingPunct="1">
                        <a:lnSpc>
                          <a:spcPct val="107000"/>
                        </a:lnSpc>
                        <a:spcBef>
                          <a:spcPts val="0"/>
                        </a:spcBef>
                        <a:spcAft>
                          <a:spcPts val="0"/>
                        </a:spcAft>
                      </a:pPr>
                      <a:r>
                        <a:rPr lang="en-US" sz="1400" u="none" strike="noStrike" kern="1200" dirty="0">
                          <a:solidFill>
                            <a:schemeClr val="dk1"/>
                          </a:solidFill>
                          <a:effectLst/>
                          <a:latin typeface="Aptos" panose="020B0004020202020204" pitchFamily="34" charset="0"/>
                          <a:ea typeface="+mn-ea"/>
                          <a:cs typeface="Arial" panose="020B0604020202020204" pitchFamily="34" charset="0"/>
                        </a:rPr>
                        <a:t>Text Alignment (Right – Left – Center)</a:t>
                      </a:r>
                    </a:p>
                  </a:txBody>
                  <a:tcPr marL="68580" marR="68580" marT="0" marB="0" anchor="ctr"/>
                </a:tc>
                <a:extLst>
                  <a:ext uri="{0D108BD9-81ED-4DB2-BD59-A6C34878D82A}">
                    <a16:rowId xmlns:a16="http://schemas.microsoft.com/office/drawing/2014/main" val="2045918395"/>
                  </a:ext>
                </a:extLst>
              </a:tr>
            </a:tbl>
          </a:graphicData>
        </a:graphic>
      </p:graphicFrame>
    </p:spTree>
    <p:extLst>
      <p:ext uri="{BB962C8B-B14F-4D97-AF65-F5344CB8AC3E}">
        <p14:creationId xmlns:p14="http://schemas.microsoft.com/office/powerpoint/2010/main" val="773793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E95F-9D58-45F9-9172-9722C94CCA64}"/>
              </a:ext>
            </a:extLst>
          </p:cNvPr>
          <p:cNvSpPr>
            <a:spLocks noGrp="1"/>
          </p:cNvSpPr>
          <p:nvPr>
            <p:ph type="title"/>
          </p:nvPr>
        </p:nvSpPr>
        <p:spPr>
          <a:xfrm>
            <a:off x="609600" y="143288"/>
            <a:ext cx="10972800" cy="615925"/>
          </a:xfrm>
        </p:spPr>
        <p:txBody>
          <a:bodyPr/>
          <a:lstStyle/>
          <a:p>
            <a:r>
              <a:rPr lang="en-US" dirty="0"/>
              <a:t>Practice area</a:t>
            </a:r>
          </a:p>
        </p:txBody>
      </p:sp>
      <p:sp>
        <p:nvSpPr>
          <p:cNvPr id="3" name="Slide Number Placeholder 2">
            <a:extLst>
              <a:ext uri="{FF2B5EF4-FFF2-40B4-BE49-F238E27FC236}">
                <a16:creationId xmlns:a16="http://schemas.microsoft.com/office/drawing/2014/main" id="{559A9298-1DD8-4DDE-B4D6-144D602A2423}"/>
              </a:ext>
            </a:extLst>
          </p:cNvPr>
          <p:cNvSpPr>
            <a:spLocks noGrp="1"/>
          </p:cNvSpPr>
          <p:nvPr>
            <p:ph type="sldNum" sz="quarter" idx="12"/>
          </p:nvPr>
        </p:nvSpPr>
        <p:spPr/>
        <p:txBody>
          <a:bodyPr/>
          <a:lstStyle/>
          <a:p>
            <a:fld id="{0B21AF8E-D15D-465C-BA79-CC3F302F2B01}" type="slidenum">
              <a:rPr lang="en-US" smtClean="0"/>
              <a:pPr/>
              <a:t>20</a:t>
            </a:fld>
            <a:endParaRPr lang="en-US" dirty="0"/>
          </a:p>
        </p:txBody>
      </p:sp>
    </p:spTree>
    <p:extLst>
      <p:ext uri="{BB962C8B-B14F-4D97-AF65-F5344CB8AC3E}">
        <p14:creationId xmlns:p14="http://schemas.microsoft.com/office/powerpoint/2010/main" val="3046990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How to align objects lightning fast using QAT</a:t>
            </a:r>
            <a:endParaRPr lang="en-US" dirty="0">
              <a:solidFill>
                <a:srgbClr val="0F6397"/>
              </a:solidFill>
            </a:endParaRP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21</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QAT means Quick Access Toolbar</a:t>
            </a:r>
          </a:p>
        </p:txBody>
      </p:sp>
      <p:sp>
        <p:nvSpPr>
          <p:cNvPr id="16" name="TextBox 15">
            <a:extLst>
              <a:ext uri="{FF2B5EF4-FFF2-40B4-BE49-F238E27FC236}">
                <a16:creationId xmlns:a16="http://schemas.microsoft.com/office/drawing/2014/main" id="{AD283D4C-2FC5-4308-813E-A4658E606945}"/>
              </a:ext>
            </a:extLst>
          </p:cNvPr>
          <p:cNvSpPr txBox="1"/>
          <p:nvPr/>
        </p:nvSpPr>
        <p:spPr>
          <a:xfrm>
            <a:off x="609600" y="5938289"/>
            <a:ext cx="8543635" cy="307777"/>
          </a:xfrm>
          <a:prstGeom prst="rect">
            <a:avLst/>
          </a:prstGeom>
          <a:noFill/>
        </p:spPr>
        <p:txBody>
          <a:bodyPr wrap="square" rtlCol="0">
            <a:spAutoFit/>
          </a:bodyPr>
          <a:lstStyle/>
          <a:p>
            <a:r>
              <a:rPr lang="en-IN" sz="1400" i="1" dirty="0">
                <a:latin typeface="Aptos" panose="020B0004020202020204" pitchFamily="34" charset="0"/>
                <a:sym typeface="Webdings" panose="05030102010509060703" pitchFamily="18" charset="2"/>
              </a:rPr>
              <a:t>Knowledge of Grouping (Ctrl G) will help</a:t>
            </a:r>
          </a:p>
        </p:txBody>
      </p:sp>
      <p:pic>
        <p:nvPicPr>
          <p:cNvPr id="17" name="Picture 16">
            <a:extLst>
              <a:ext uri="{FF2B5EF4-FFF2-40B4-BE49-F238E27FC236}">
                <a16:creationId xmlns:a16="http://schemas.microsoft.com/office/drawing/2014/main" id="{D24B5783-E1A8-458A-B758-2BA38800CE9E}"/>
              </a:ext>
            </a:extLst>
          </p:cNvPr>
          <p:cNvPicPr>
            <a:picLocks noChangeAspect="1"/>
          </p:cNvPicPr>
          <p:nvPr/>
        </p:nvPicPr>
        <p:blipFill>
          <a:blip r:embed="rId2"/>
          <a:stretch>
            <a:fillRect/>
          </a:stretch>
        </p:blipFill>
        <p:spPr>
          <a:xfrm>
            <a:off x="782165" y="1602280"/>
            <a:ext cx="2190750" cy="3867150"/>
          </a:xfrm>
          <a:prstGeom prst="rect">
            <a:avLst/>
          </a:prstGeom>
          <a:ln>
            <a:solidFill>
              <a:schemeClr val="tx1">
                <a:lumMod val="50000"/>
                <a:lumOff val="50000"/>
              </a:schemeClr>
            </a:solidFill>
          </a:ln>
        </p:spPr>
      </p:pic>
      <p:pic>
        <p:nvPicPr>
          <p:cNvPr id="19" name="Picture 18">
            <a:extLst>
              <a:ext uri="{FF2B5EF4-FFF2-40B4-BE49-F238E27FC236}">
                <a16:creationId xmlns:a16="http://schemas.microsoft.com/office/drawing/2014/main" id="{82056E87-BB9D-4898-B3B6-705092DD3112}"/>
              </a:ext>
            </a:extLst>
          </p:cNvPr>
          <p:cNvPicPr>
            <a:picLocks noChangeAspect="1"/>
          </p:cNvPicPr>
          <p:nvPr/>
        </p:nvPicPr>
        <p:blipFill>
          <a:blip r:embed="rId3"/>
          <a:stretch>
            <a:fillRect/>
          </a:stretch>
        </p:blipFill>
        <p:spPr>
          <a:xfrm>
            <a:off x="3285979" y="1602280"/>
            <a:ext cx="3190875" cy="581025"/>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43D4878C-BFAF-4857-A53B-25965C2E75E2}"/>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3463" t="9824" r="58567" b="2932"/>
          <a:stretch/>
        </p:blipFill>
        <p:spPr>
          <a:xfrm>
            <a:off x="9603740" y="1502160"/>
            <a:ext cx="1978661" cy="3967270"/>
          </a:xfrm>
          <a:prstGeom prst="rect">
            <a:avLst/>
          </a:prstGeom>
        </p:spPr>
      </p:pic>
      <p:sp>
        <p:nvSpPr>
          <p:cNvPr id="6" name="TextBox 5">
            <a:extLst>
              <a:ext uri="{FF2B5EF4-FFF2-40B4-BE49-F238E27FC236}">
                <a16:creationId xmlns:a16="http://schemas.microsoft.com/office/drawing/2014/main" id="{104F7224-756F-4C05-A2FD-0833AD8EBBD4}"/>
              </a:ext>
            </a:extLst>
          </p:cNvPr>
          <p:cNvSpPr txBox="1"/>
          <p:nvPr/>
        </p:nvSpPr>
        <p:spPr>
          <a:xfrm>
            <a:off x="8773063" y="5223209"/>
            <a:ext cx="894797" cy="246221"/>
          </a:xfrm>
          <a:prstGeom prst="rect">
            <a:avLst/>
          </a:prstGeom>
          <a:noFill/>
        </p:spPr>
        <p:txBody>
          <a:bodyPr wrap="none" rtlCol="0">
            <a:spAutoFit/>
          </a:bodyPr>
          <a:lstStyle/>
          <a:p>
            <a:r>
              <a:rPr lang="en-US" sz="1000" dirty="0">
                <a:latin typeface="Aptos" panose="020B0004020202020204" pitchFamily="34" charset="0"/>
              </a:rPr>
              <a:t>Source: PwC</a:t>
            </a:r>
          </a:p>
        </p:txBody>
      </p:sp>
    </p:spTree>
    <p:extLst>
      <p:ext uri="{BB962C8B-B14F-4D97-AF65-F5344CB8AC3E}">
        <p14:creationId xmlns:p14="http://schemas.microsoft.com/office/powerpoint/2010/main" val="2397688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How to align objects lightning fast using QAT (…cont’d)</a:t>
            </a:r>
            <a:endParaRPr lang="en-US" dirty="0">
              <a:solidFill>
                <a:srgbClr val="0F6397"/>
              </a:solidFill>
            </a:endParaRP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22</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QAT means Quick Access Toolbar</a:t>
            </a:r>
          </a:p>
        </p:txBody>
      </p:sp>
      <p:sp>
        <p:nvSpPr>
          <p:cNvPr id="5" name="Rectangle 4">
            <a:extLst>
              <a:ext uri="{FF2B5EF4-FFF2-40B4-BE49-F238E27FC236}">
                <a16:creationId xmlns:a16="http://schemas.microsoft.com/office/drawing/2014/main" id="{25A12466-F457-4E7A-967C-549861DC168D}"/>
              </a:ext>
            </a:extLst>
          </p:cNvPr>
          <p:cNvSpPr/>
          <p:nvPr/>
        </p:nvSpPr>
        <p:spPr>
          <a:xfrm>
            <a:off x="1344974" y="2462204"/>
            <a:ext cx="1030310" cy="270456"/>
          </a:xfrm>
          <a:prstGeom prst="rect">
            <a:avLst/>
          </a:prstGeom>
          <a:ln w="28575">
            <a:solidFill>
              <a:srgbClr val="58628B"/>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rgbClr val="D24726"/>
                </a:solidFill>
                <a:latin typeface="Aptos" panose="020B0004020202020204" pitchFamily="34" charset="0"/>
              </a:rPr>
              <a:t>A</a:t>
            </a:r>
          </a:p>
        </p:txBody>
      </p:sp>
      <p:sp>
        <p:nvSpPr>
          <p:cNvPr id="6" name="Rectangle 5">
            <a:extLst>
              <a:ext uri="{FF2B5EF4-FFF2-40B4-BE49-F238E27FC236}">
                <a16:creationId xmlns:a16="http://schemas.microsoft.com/office/drawing/2014/main" id="{C40DC2F2-84B8-4FD1-9618-88CE9B0F2D71}"/>
              </a:ext>
            </a:extLst>
          </p:cNvPr>
          <p:cNvSpPr/>
          <p:nvPr/>
        </p:nvSpPr>
        <p:spPr>
          <a:xfrm>
            <a:off x="1754952" y="2855719"/>
            <a:ext cx="1030310" cy="270456"/>
          </a:xfrm>
          <a:prstGeom prst="rect">
            <a:avLst/>
          </a:prstGeom>
          <a:ln w="28575">
            <a:solidFill>
              <a:srgbClr val="58628B"/>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rgbClr val="D24726"/>
                </a:solidFill>
                <a:latin typeface="Aptos" panose="020B0004020202020204" pitchFamily="34" charset="0"/>
              </a:rPr>
              <a:t>B</a:t>
            </a:r>
          </a:p>
        </p:txBody>
      </p:sp>
      <p:sp>
        <p:nvSpPr>
          <p:cNvPr id="7" name="Rectangle 6">
            <a:extLst>
              <a:ext uri="{FF2B5EF4-FFF2-40B4-BE49-F238E27FC236}">
                <a16:creationId xmlns:a16="http://schemas.microsoft.com/office/drawing/2014/main" id="{CC891AE4-0D99-491A-A988-677EF1957787}"/>
              </a:ext>
            </a:extLst>
          </p:cNvPr>
          <p:cNvSpPr/>
          <p:nvPr/>
        </p:nvSpPr>
        <p:spPr>
          <a:xfrm>
            <a:off x="1095983" y="3214842"/>
            <a:ext cx="1030310" cy="270456"/>
          </a:xfrm>
          <a:prstGeom prst="rect">
            <a:avLst/>
          </a:prstGeom>
          <a:ln w="28575">
            <a:solidFill>
              <a:srgbClr val="58628B"/>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rgbClr val="D24726"/>
                </a:solidFill>
                <a:latin typeface="Aptos" panose="020B0004020202020204" pitchFamily="34" charset="0"/>
              </a:rPr>
              <a:t>C</a:t>
            </a:r>
          </a:p>
        </p:txBody>
      </p:sp>
      <p:sp>
        <p:nvSpPr>
          <p:cNvPr id="8" name="Rectangle 7">
            <a:extLst>
              <a:ext uri="{FF2B5EF4-FFF2-40B4-BE49-F238E27FC236}">
                <a16:creationId xmlns:a16="http://schemas.microsoft.com/office/drawing/2014/main" id="{D4ED6044-5A04-4390-8482-5EA58E02E287}"/>
              </a:ext>
            </a:extLst>
          </p:cNvPr>
          <p:cNvSpPr/>
          <p:nvPr/>
        </p:nvSpPr>
        <p:spPr>
          <a:xfrm>
            <a:off x="1435126" y="3485298"/>
            <a:ext cx="1030310" cy="270456"/>
          </a:xfrm>
          <a:prstGeom prst="rect">
            <a:avLst/>
          </a:prstGeom>
          <a:ln w="28575">
            <a:solidFill>
              <a:srgbClr val="58628B"/>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rgbClr val="D24726"/>
                </a:solidFill>
                <a:latin typeface="Aptos" panose="020B0004020202020204" pitchFamily="34" charset="0"/>
              </a:rPr>
              <a:t>D</a:t>
            </a:r>
          </a:p>
        </p:txBody>
      </p:sp>
      <p:sp>
        <p:nvSpPr>
          <p:cNvPr id="9" name="Rectangle 8">
            <a:extLst>
              <a:ext uri="{FF2B5EF4-FFF2-40B4-BE49-F238E27FC236}">
                <a16:creationId xmlns:a16="http://schemas.microsoft.com/office/drawing/2014/main" id="{5986455D-1394-4789-8B3C-525F277BC121}"/>
              </a:ext>
            </a:extLst>
          </p:cNvPr>
          <p:cNvSpPr/>
          <p:nvPr/>
        </p:nvSpPr>
        <p:spPr>
          <a:xfrm>
            <a:off x="1473763" y="3979649"/>
            <a:ext cx="1030310" cy="270456"/>
          </a:xfrm>
          <a:prstGeom prst="rect">
            <a:avLst/>
          </a:prstGeom>
          <a:ln w="28575">
            <a:solidFill>
              <a:srgbClr val="58628B"/>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rgbClr val="D24726"/>
                </a:solidFill>
                <a:latin typeface="Aptos" panose="020B0004020202020204" pitchFamily="34" charset="0"/>
              </a:rPr>
              <a:t>E</a:t>
            </a:r>
          </a:p>
        </p:txBody>
      </p:sp>
      <p:sp>
        <p:nvSpPr>
          <p:cNvPr id="10" name="Rectangle 9">
            <a:extLst>
              <a:ext uri="{FF2B5EF4-FFF2-40B4-BE49-F238E27FC236}">
                <a16:creationId xmlns:a16="http://schemas.microsoft.com/office/drawing/2014/main" id="{67402B1C-ADF6-442F-816B-1D152096EE11}"/>
              </a:ext>
            </a:extLst>
          </p:cNvPr>
          <p:cNvSpPr/>
          <p:nvPr/>
        </p:nvSpPr>
        <p:spPr>
          <a:xfrm>
            <a:off x="6090730" y="2742963"/>
            <a:ext cx="566672" cy="566672"/>
          </a:xfrm>
          <a:prstGeom prst="rect">
            <a:avLst/>
          </a:prstGeom>
          <a:ln w="28575">
            <a:solidFill>
              <a:srgbClr val="58628B"/>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a:solidFill>
                  <a:srgbClr val="D24726"/>
                </a:solidFill>
                <a:latin typeface="Aptos" panose="020B0004020202020204" pitchFamily="34" charset="0"/>
              </a:rPr>
              <a:t>1</a:t>
            </a:r>
          </a:p>
        </p:txBody>
      </p:sp>
      <p:sp>
        <p:nvSpPr>
          <p:cNvPr id="11" name="Rectangle 10">
            <a:extLst>
              <a:ext uri="{FF2B5EF4-FFF2-40B4-BE49-F238E27FC236}">
                <a16:creationId xmlns:a16="http://schemas.microsoft.com/office/drawing/2014/main" id="{AF46EC9B-E475-4A22-B0EB-6A972C532F0D}"/>
              </a:ext>
            </a:extLst>
          </p:cNvPr>
          <p:cNvSpPr/>
          <p:nvPr/>
        </p:nvSpPr>
        <p:spPr>
          <a:xfrm>
            <a:off x="10529345" y="2633901"/>
            <a:ext cx="566672" cy="566672"/>
          </a:xfrm>
          <a:prstGeom prst="rect">
            <a:avLst/>
          </a:prstGeom>
          <a:ln w="28575">
            <a:solidFill>
              <a:srgbClr val="58628B"/>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a:solidFill>
                  <a:srgbClr val="D24726"/>
                </a:solidFill>
                <a:latin typeface="Aptos" panose="020B0004020202020204" pitchFamily="34" charset="0"/>
              </a:rPr>
              <a:t>6</a:t>
            </a:r>
          </a:p>
        </p:txBody>
      </p:sp>
      <p:sp>
        <p:nvSpPr>
          <p:cNvPr id="12" name="Rectangle 11">
            <a:extLst>
              <a:ext uri="{FF2B5EF4-FFF2-40B4-BE49-F238E27FC236}">
                <a16:creationId xmlns:a16="http://schemas.microsoft.com/office/drawing/2014/main" id="{862389AE-20F9-48B8-BF84-67E250B8F83C}"/>
              </a:ext>
            </a:extLst>
          </p:cNvPr>
          <p:cNvSpPr/>
          <p:nvPr/>
        </p:nvSpPr>
        <p:spPr>
          <a:xfrm>
            <a:off x="9092276" y="3064226"/>
            <a:ext cx="566672" cy="566672"/>
          </a:xfrm>
          <a:prstGeom prst="rect">
            <a:avLst/>
          </a:prstGeom>
          <a:ln w="28575">
            <a:solidFill>
              <a:srgbClr val="58628B"/>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a:solidFill>
                  <a:srgbClr val="D24726"/>
                </a:solidFill>
                <a:latin typeface="Aptos" panose="020B0004020202020204" pitchFamily="34" charset="0"/>
              </a:rPr>
              <a:t>5</a:t>
            </a:r>
          </a:p>
        </p:txBody>
      </p:sp>
      <p:sp>
        <p:nvSpPr>
          <p:cNvPr id="13" name="Rectangle 12">
            <a:extLst>
              <a:ext uri="{FF2B5EF4-FFF2-40B4-BE49-F238E27FC236}">
                <a16:creationId xmlns:a16="http://schemas.microsoft.com/office/drawing/2014/main" id="{2F01661F-68B0-4C70-89DD-1F8894CBDEB7}"/>
              </a:ext>
            </a:extLst>
          </p:cNvPr>
          <p:cNvSpPr/>
          <p:nvPr/>
        </p:nvSpPr>
        <p:spPr>
          <a:xfrm>
            <a:off x="8564547" y="2923267"/>
            <a:ext cx="566672" cy="566672"/>
          </a:xfrm>
          <a:prstGeom prst="rect">
            <a:avLst/>
          </a:prstGeom>
          <a:ln w="28575">
            <a:solidFill>
              <a:srgbClr val="58628B"/>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a:solidFill>
                  <a:srgbClr val="D24726"/>
                </a:solidFill>
                <a:latin typeface="Aptos" panose="020B0004020202020204" pitchFamily="34" charset="0"/>
              </a:rPr>
              <a:t>4</a:t>
            </a:r>
          </a:p>
        </p:txBody>
      </p:sp>
      <p:sp>
        <p:nvSpPr>
          <p:cNvPr id="14" name="Rectangle 13">
            <a:extLst>
              <a:ext uri="{FF2B5EF4-FFF2-40B4-BE49-F238E27FC236}">
                <a16:creationId xmlns:a16="http://schemas.microsoft.com/office/drawing/2014/main" id="{261C7C7E-B658-469F-B0B9-49A67ACFF2AA}"/>
              </a:ext>
            </a:extLst>
          </p:cNvPr>
          <p:cNvSpPr/>
          <p:nvPr/>
        </p:nvSpPr>
        <p:spPr>
          <a:xfrm>
            <a:off x="7743518" y="2691447"/>
            <a:ext cx="566672" cy="566672"/>
          </a:xfrm>
          <a:prstGeom prst="rect">
            <a:avLst/>
          </a:prstGeom>
          <a:ln w="28575">
            <a:solidFill>
              <a:srgbClr val="58628B"/>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a:solidFill>
                  <a:srgbClr val="D24726"/>
                </a:solidFill>
                <a:latin typeface="Aptos" panose="020B0004020202020204" pitchFamily="34" charset="0"/>
              </a:rPr>
              <a:t>3</a:t>
            </a:r>
          </a:p>
        </p:txBody>
      </p:sp>
      <p:sp>
        <p:nvSpPr>
          <p:cNvPr id="15" name="Rectangle 14">
            <a:extLst>
              <a:ext uri="{FF2B5EF4-FFF2-40B4-BE49-F238E27FC236}">
                <a16:creationId xmlns:a16="http://schemas.microsoft.com/office/drawing/2014/main" id="{201F0327-E693-4DFF-BFA1-D42AD9EFC358}"/>
              </a:ext>
            </a:extLst>
          </p:cNvPr>
          <p:cNvSpPr/>
          <p:nvPr/>
        </p:nvSpPr>
        <p:spPr>
          <a:xfrm>
            <a:off x="6854875" y="2459627"/>
            <a:ext cx="566672" cy="566672"/>
          </a:xfrm>
          <a:prstGeom prst="rect">
            <a:avLst/>
          </a:prstGeom>
          <a:ln w="28575">
            <a:solidFill>
              <a:srgbClr val="58628B"/>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a:solidFill>
                  <a:srgbClr val="D24726"/>
                </a:solidFill>
                <a:latin typeface="Aptos" panose="020B0004020202020204" pitchFamily="34" charset="0"/>
              </a:rPr>
              <a:t>2</a:t>
            </a:r>
          </a:p>
        </p:txBody>
      </p:sp>
    </p:spTree>
    <p:extLst>
      <p:ext uri="{BB962C8B-B14F-4D97-AF65-F5344CB8AC3E}">
        <p14:creationId xmlns:p14="http://schemas.microsoft.com/office/powerpoint/2010/main" val="3259876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70C2B-0C32-4259-A44C-4854D448F095}"/>
              </a:ext>
            </a:extLst>
          </p:cNvPr>
          <p:cNvSpPr>
            <a:spLocks noGrp="1"/>
          </p:cNvSpPr>
          <p:nvPr>
            <p:ph type="title"/>
          </p:nvPr>
        </p:nvSpPr>
        <p:spPr/>
        <p:txBody>
          <a:bodyPr>
            <a:normAutofit/>
          </a:bodyPr>
          <a:lstStyle/>
          <a:p>
            <a:r>
              <a:rPr lang="en-US" dirty="0"/>
              <a:t>Convert data &amp; stats into visually appealing infographics</a:t>
            </a:r>
          </a:p>
        </p:txBody>
      </p:sp>
      <p:sp>
        <p:nvSpPr>
          <p:cNvPr id="4" name="Slide Number Placeholder 3">
            <a:extLst>
              <a:ext uri="{FF2B5EF4-FFF2-40B4-BE49-F238E27FC236}">
                <a16:creationId xmlns:a16="http://schemas.microsoft.com/office/drawing/2014/main" id="{2A77D557-3EE9-484A-931E-2691BC99313D}"/>
              </a:ext>
            </a:extLst>
          </p:cNvPr>
          <p:cNvSpPr>
            <a:spLocks noGrp="1"/>
          </p:cNvSpPr>
          <p:nvPr>
            <p:ph type="sldNum" sz="quarter" idx="12"/>
          </p:nvPr>
        </p:nvSpPr>
        <p:spPr/>
        <p:txBody>
          <a:bodyPr/>
          <a:lstStyle/>
          <a:p>
            <a:fld id="{FFD9964A-91AC-4440-9B5B-183959FD4309}" type="slidenum">
              <a:rPr lang="en-US" smtClean="0"/>
              <a:pPr/>
              <a:t>23</a:t>
            </a:fld>
            <a:endParaRPr lang="en-US"/>
          </a:p>
        </p:txBody>
      </p:sp>
      <p:sp>
        <p:nvSpPr>
          <p:cNvPr id="3" name="Footer Placeholder 2">
            <a:extLst>
              <a:ext uri="{FF2B5EF4-FFF2-40B4-BE49-F238E27FC236}">
                <a16:creationId xmlns:a16="http://schemas.microsoft.com/office/drawing/2014/main" id="{ED996E70-B92D-4525-A6B1-7C603C24C33F}"/>
              </a:ext>
            </a:extLst>
          </p:cNvPr>
          <p:cNvSpPr>
            <a:spLocks noGrp="1"/>
          </p:cNvSpPr>
          <p:nvPr>
            <p:ph type="ftr" sz="quarter" idx="4294967295"/>
          </p:nvPr>
        </p:nvSpPr>
        <p:spPr>
          <a:xfrm>
            <a:off x="0" y="6356350"/>
            <a:ext cx="4114800" cy="365125"/>
          </a:xfrm>
        </p:spPr>
        <p:txBody>
          <a:bodyPr/>
          <a:lstStyle/>
          <a:p>
            <a:r>
              <a:rPr lang="en-US" dirty="0"/>
              <a:t>(c) Yoda Learning</a:t>
            </a:r>
          </a:p>
        </p:txBody>
      </p:sp>
      <p:sp>
        <p:nvSpPr>
          <p:cNvPr id="9" name="TextBox 8">
            <a:extLst>
              <a:ext uri="{FF2B5EF4-FFF2-40B4-BE49-F238E27FC236}">
                <a16:creationId xmlns:a16="http://schemas.microsoft.com/office/drawing/2014/main" id="{B89C29D9-85E4-770C-9731-DCB7FA0E3D4C}"/>
              </a:ext>
            </a:extLst>
          </p:cNvPr>
          <p:cNvSpPr txBox="1"/>
          <p:nvPr/>
        </p:nvSpPr>
        <p:spPr>
          <a:xfrm>
            <a:off x="588651" y="5931750"/>
            <a:ext cx="5354949" cy="276999"/>
          </a:xfrm>
          <a:prstGeom prst="rect">
            <a:avLst/>
          </a:prstGeom>
          <a:noFill/>
        </p:spPr>
        <p:txBody>
          <a:bodyPr wrap="square">
            <a:spAutoFit/>
          </a:bodyPr>
          <a:lstStyle/>
          <a:p>
            <a:r>
              <a:rPr lang="en-US" sz="1200" dirty="0">
                <a:latin typeface="Aptos" panose="020B0004020202020204" pitchFamily="34" charset="0"/>
              </a:rPr>
              <a:t>Source: www.pwc.com/jp/en/about/member/assurance/organization.html</a:t>
            </a:r>
          </a:p>
        </p:txBody>
      </p:sp>
      <p:sp>
        <p:nvSpPr>
          <p:cNvPr id="5" name="AutoShape 2">
            <a:extLst>
              <a:ext uri="{FF2B5EF4-FFF2-40B4-BE49-F238E27FC236}">
                <a16:creationId xmlns:a16="http://schemas.microsoft.com/office/drawing/2014/main" id="{149E0A55-A0D6-85EA-4006-A78D23F980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ptos" panose="020B0004020202020204" pitchFamily="34" charset="0"/>
            </a:endParaRPr>
          </a:p>
        </p:txBody>
      </p:sp>
      <p:pic>
        <p:nvPicPr>
          <p:cNvPr id="10" name="Picture 9">
            <a:extLst>
              <a:ext uri="{FF2B5EF4-FFF2-40B4-BE49-F238E27FC236}">
                <a16:creationId xmlns:a16="http://schemas.microsoft.com/office/drawing/2014/main" id="{399C8E3E-12EE-FA03-6EC9-5886598D5CEB}"/>
              </a:ext>
            </a:extLst>
          </p:cNvPr>
          <p:cNvPicPr>
            <a:picLocks noChangeAspect="1"/>
          </p:cNvPicPr>
          <p:nvPr/>
        </p:nvPicPr>
        <p:blipFill>
          <a:blip r:embed="rId2"/>
          <a:srcRect l="24680" t="38640" r="27451"/>
          <a:stretch/>
        </p:blipFill>
        <p:spPr>
          <a:xfrm>
            <a:off x="609601" y="1056502"/>
            <a:ext cx="3362325" cy="4762499"/>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4681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Create NEW shapes using Merge Shapes feature</a:t>
            </a: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24</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Version 2013+</a:t>
            </a:r>
            <a:endParaRPr lang="en-IN" dirty="0">
              <a:latin typeface="Aptos" panose="020B0004020202020204" pitchFamily="34" charset="0"/>
            </a:endParaRPr>
          </a:p>
        </p:txBody>
      </p:sp>
      <p:pic>
        <p:nvPicPr>
          <p:cNvPr id="5" name="Picture 4">
            <a:extLst>
              <a:ext uri="{FF2B5EF4-FFF2-40B4-BE49-F238E27FC236}">
                <a16:creationId xmlns:a16="http://schemas.microsoft.com/office/drawing/2014/main" id="{F1D7BE5F-2B91-445F-9226-F7A1C84024B4}"/>
              </a:ext>
            </a:extLst>
          </p:cNvPr>
          <p:cNvPicPr>
            <a:picLocks noChangeAspect="1"/>
          </p:cNvPicPr>
          <p:nvPr/>
        </p:nvPicPr>
        <p:blipFill rotWithShape="1">
          <a:blip r:embed="rId2"/>
          <a:srcRect l="1246" t="38300" r="82965" b="6769"/>
          <a:stretch/>
        </p:blipFill>
        <p:spPr>
          <a:xfrm>
            <a:off x="721360" y="1640840"/>
            <a:ext cx="1696720" cy="2291080"/>
          </a:xfrm>
          <a:prstGeom prst="rect">
            <a:avLst/>
          </a:prstGeom>
          <a:ln>
            <a:solidFill>
              <a:schemeClr val="tx1">
                <a:lumMod val="50000"/>
                <a:lumOff val="50000"/>
              </a:schemeClr>
            </a:solid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48F4FA5F-C8C1-4E35-9D39-1E2F66602536}"/>
              </a:ext>
            </a:extLst>
          </p:cNvPr>
          <p:cNvSpPr/>
          <p:nvPr/>
        </p:nvSpPr>
        <p:spPr>
          <a:xfrm>
            <a:off x="3055064" y="1640840"/>
            <a:ext cx="642283" cy="6410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7" name="Rectangle 6">
            <a:extLst>
              <a:ext uri="{FF2B5EF4-FFF2-40B4-BE49-F238E27FC236}">
                <a16:creationId xmlns:a16="http://schemas.microsoft.com/office/drawing/2014/main" id="{1F546683-C937-48CD-84F0-F0DC2C0F67C5}"/>
              </a:ext>
            </a:extLst>
          </p:cNvPr>
          <p:cNvSpPr/>
          <p:nvPr/>
        </p:nvSpPr>
        <p:spPr>
          <a:xfrm>
            <a:off x="3327737" y="1846051"/>
            <a:ext cx="642283" cy="6410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Tree>
    <p:extLst>
      <p:ext uri="{BB962C8B-B14F-4D97-AF65-F5344CB8AC3E}">
        <p14:creationId xmlns:p14="http://schemas.microsoft.com/office/powerpoint/2010/main" val="1195778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Create NEW shapes using Merge Shapes feature (…cont’d)</a:t>
            </a: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25</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Use cases with examples from the industry:</a:t>
            </a:r>
            <a:endParaRPr lang="en-IN" dirty="0">
              <a:latin typeface="Aptos" panose="020B0004020202020204" pitchFamily="34" charset="0"/>
            </a:endParaRPr>
          </a:p>
        </p:txBody>
      </p:sp>
      <p:pic>
        <p:nvPicPr>
          <p:cNvPr id="23" name="Picture 22">
            <a:extLst>
              <a:ext uri="{FF2B5EF4-FFF2-40B4-BE49-F238E27FC236}">
                <a16:creationId xmlns:a16="http://schemas.microsoft.com/office/drawing/2014/main" id="{2E3D7C60-D086-420F-8EDA-0219BA624F2A}"/>
              </a:ext>
            </a:extLst>
          </p:cNvPr>
          <p:cNvPicPr>
            <a:picLocks noChangeAspect="1"/>
          </p:cNvPicPr>
          <p:nvPr/>
        </p:nvPicPr>
        <p:blipFill>
          <a:blip r:embed="rId2"/>
          <a:stretch>
            <a:fillRect/>
          </a:stretch>
        </p:blipFill>
        <p:spPr>
          <a:xfrm>
            <a:off x="609600" y="1602280"/>
            <a:ext cx="3506766" cy="3472852"/>
          </a:xfrm>
          <a:prstGeom prst="rect">
            <a:avLst/>
          </a:prstGeom>
          <a:ln>
            <a:noFill/>
          </a:ln>
          <a:effectLst>
            <a:outerShdw blurRad="292100" dist="139700" dir="2700000" algn="tl" rotWithShape="0">
              <a:srgbClr val="333333">
                <a:alpha val="65000"/>
              </a:srgbClr>
            </a:outerShdw>
          </a:effectLst>
        </p:spPr>
      </p:pic>
      <p:sp>
        <p:nvSpPr>
          <p:cNvPr id="24" name="Rectangle 23">
            <a:extLst>
              <a:ext uri="{FF2B5EF4-FFF2-40B4-BE49-F238E27FC236}">
                <a16:creationId xmlns:a16="http://schemas.microsoft.com/office/drawing/2014/main" id="{B4F49307-F9FF-41F5-B815-0A4430D68100}"/>
              </a:ext>
            </a:extLst>
          </p:cNvPr>
          <p:cNvSpPr/>
          <p:nvPr/>
        </p:nvSpPr>
        <p:spPr>
          <a:xfrm>
            <a:off x="539940" y="5282843"/>
            <a:ext cx="4767652" cy="246221"/>
          </a:xfrm>
          <a:prstGeom prst="rect">
            <a:avLst/>
          </a:prstGeom>
        </p:spPr>
        <p:txBody>
          <a:bodyPr wrap="none">
            <a:spAutoFit/>
          </a:bodyPr>
          <a:lstStyle/>
          <a:p>
            <a:r>
              <a:rPr lang="en-US" sz="1000" i="1" dirty="0">
                <a:solidFill>
                  <a:schemeClr val="bg1">
                    <a:lumMod val="50000"/>
                  </a:schemeClr>
                </a:solidFill>
                <a:latin typeface="Aptos" panose="020B0004020202020204" pitchFamily="34" charset="0"/>
              </a:rPr>
              <a:t>Source: PwC Report – Rethinking Distribution Smart Solutions for Smart Customers </a:t>
            </a:r>
          </a:p>
        </p:txBody>
      </p:sp>
      <p:pic>
        <p:nvPicPr>
          <p:cNvPr id="9" name="Picture 8">
            <a:extLst>
              <a:ext uri="{FF2B5EF4-FFF2-40B4-BE49-F238E27FC236}">
                <a16:creationId xmlns:a16="http://schemas.microsoft.com/office/drawing/2014/main" id="{C176B7B5-B622-4F22-ACEA-BFE10073E6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67697" y="1602279"/>
            <a:ext cx="5590445" cy="3472851"/>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10" name="Rectangle 9">
            <a:extLst>
              <a:ext uri="{FF2B5EF4-FFF2-40B4-BE49-F238E27FC236}">
                <a16:creationId xmlns:a16="http://schemas.microsoft.com/office/drawing/2014/main" id="{DCF3571A-163F-4825-A4C0-25C5F3F98EB6}"/>
              </a:ext>
            </a:extLst>
          </p:cNvPr>
          <p:cNvSpPr/>
          <p:nvPr/>
        </p:nvSpPr>
        <p:spPr>
          <a:xfrm>
            <a:off x="5059126" y="5282842"/>
            <a:ext cx="1500732" cy="246221"/>
          </a:xfrm>
          <a:prstGeom prst="rect">
            <a:avLst/>
          </a:prstGeom>
        </p:spPr>
        <p:txBody>
          <a:bodyPr wrap="none">
            <a:spAutoFit/>
          </a:bodyPr>
          <a:lstStyle/>
          <a:p>
            <a:r>
              <a:rPr lang="en-US" sz="1000" i="1" dirty="0">
                <a:solidFill>
                  <a:schemeClr val="bg1">
                    <a:lumMod val="50000"/>
                  </a:schemeClr>
                </a:solidFill>
                <a:latin typeface="Aptos" panose="020B0004020202020204" pitchFamily="34" charset="0"/>
              </a:rPr>
              <a:t>Source: McKinsey &amp; Co.</a:t>
            </a:r>
          </a:p>
        </p:txBody>
      </p:sp>
    </p:spTree>
    <p:extLst>
      <p:ext uri="{BB962C8B-B14F-4D97-AF65-F5344CB8AC3E}">
        <p14:creationId xmlns:p14="http://schemas.microsoft.com/office/powerpoint/2010/main" val="216555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Create NEW shapes using Merge Shapes feature (…cont’d)</a:t>
            </a: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26</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Practice area:</a:t>
            </a:r>
            <a:endParaRPr lang="en-IN" dirty="0">
              <a:latin typeface="Aptos" panose="020B0004020202020204" pitchFamily="34" charset="0"/>
            </a:endParaRPr>
          </a:p>
        </p:txBody>
      </p:sp>
      <p:pic>
        <p:nvPicPr>
          <p:cNvPr id="13" name="Picture 12">
            <a:extLst>
              <a:ext uri="{FF2B5EF4-FFF2-40B4-BE49-F238E27FC236}">
                <a16:creationId xmlns:a16="http://schemas.microsoft.com/office/drawing/2014/main" id="{9A4DDBE3-3283-4365-A339-3C35531A3AC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1602280"/>
            <a:ext cx="1909864" cy="1891394"/>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DB5D8A64-81A1-4D8F-AC9E-AD164EAE1B7F}"/>
              </a:ext>
            </a:extLst>
          </p:cNvPr>
          <p:cNvSpPr/>
          <p:nvPr/>
        </p:nvSpPr>
        <p:spPr>
          <a:xfrm>
            <a:off x="609600" y="3578274"/>
            <a:ext cx="1909864" cy="553998"/>
          </a:xfrm>
          <a:prstGeom prst="rect">
            <a:avLst/>
          </a:prstGeom>
        </p:spPr>
        <p:txBody>
          <a:bodyPr wrap="square">
            <a:spAutoFit/>
          </a:bodyPr>
          <a:lstStyle/>
          <a:p>
            <a:r>
              <a:rPr lang="en-US" sz="1000" i="1" dirty="0">
                <a:solidFill>
                  <a:schemeClr val="bg1">
                    <a:lumMod val="50000"/>
                  </a:schemeClr>
                </a:solidFill>
                <a:latin typeface="Aptos" panose="020B0004020202020204" pitchFamily="34" charset="0"/>
              </a:rPr>
              <a:t>Source: PwC Report – Rethinking Distribution Smart Solutions for Smart Customers </a:t>
            </a:r>
          </a:p>
        </p:txBody>
      </p:sp>
      <p:pic>
        <p:nvPicPr>
          <p:cNvPr id="15" name="Picture 14">
            <a:extLst>
              <a:ext uri="{FF2B5EF4-FFF2-40B4-BE49-F238E27FC236}">
                <a16:creationId xmlns:a16="http://schemas.microsoft.com/office/drawing/2014/main" id="{056043BE-44BB-4B63-976C-3F4DB97C58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4216872"/>
            <a:ext cx="2808984" cy="1744974"/>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16" name="Rectangle 15">
            <a:extLst>
              <a:ext uri="{FF2B5EF4-FFF2-40B4-BE49-F238E27FC236}">
                <a16:creationId xmlns:a16="http://schemas.microsoft.com/office/drawing/2014/main" id="{B3D98153-F4AA-4FC5-9B88-959E8B1A2214}"/>
              </a:ext>
            </a:extLst>
          </p:cNvPr>
          <p:cNvSpPr/>
          <p:nvPr/>
        </p:nvSpPr>
        <p:spPr>
          <a:xfrm>
            <a:off x="526037" y="5961846"/>
            <a:ext cx="1500732" cy="246221"/>
          </a:xfrm>
          <a:prstGeom prst="rect">
            <a:avLst/>
          </a:prstGeom>
        </p:spPr>
        <p:txBody>
          <a:bodyPr wrap="none">
            <a:spAutoFit/>
          </a:bodyPr>
          <a:lstStyle/>
          <a:p>
            <a:r>
              <a:rPr lang="en-US" sz="1000" i="1" dirty="0">
                <a:solidFill>
                  <a:schemeClr val="bg1">
                    <a:lumMod val="50000"/>
                  </a:schemeClr>
                </a:solidFill>
                <a:latin typeface="Aptos" panose="020B0004020202020204" pitchFamily="34" charset="0"/>
              </a:rPr>
              <a:t>Source: McKinsey &amp; Co.</a:t>
            </a:r>
          </a:p>
        </p:txBody>
      </p:sp>
      <p:sp>
        <p:nvSpPr>
          <p:cNvPr id="45" name="Freeform: Shape 44">
            <a:extLst>
              <a:ext uri="{FF2B5EF4-FFF2-40B4-BE49-F238E27FC236}">
                <a16:creationId xmlns:a16="http://schemas.microsoft.com/office/drawing/2014/main" id="{DAD32FA5-0800-4113-A8DC-DB88485C4BC4}"/>
              </a:ext>
            </a:extLst>
          </p:cNvPr>
          <p:cNvSpPr/>
          <p:nvPr/>
        </p:nvSpPr>
        <p:spPr>
          <a:xfrm>
            <a:off x="4205619" y="1298504"/>
            <a:ext cx="1641955" cy="597306"/>
          </a:xfrm>
          <a:custGeom>
            <a:avLst/>
            <a:gdLst>
              <a:gd name="connsiteX0" fmla="*/ 1224805 w 2449610"/>
              <a:gd name="connsiteY0" fmla="*/ 0 h 891112"/>
              <a:gd name="connsiteX1" fmla="*/ 2449610 w 2449610"/>
              <a:gd name="connsiteY1" fmla="*/ 891112 h 891112"/>
              <a:gd name="connsiteX2" fmla="*/ 0 w 2449610"/>
              <a:gd name="connsiteY2" fmla="*/ 891112 h 891112"/>
              <a:gd name="connsiteX3" fmla="*/ 1224805 w 2449610"/>
              <a:gd name="connsiteY3" fmla="*/ 0 h 891112"/>
            </a:gdLst>
            <a:ahLst/>
            <a:cxnLst>
              <a:cxn ang="0">
                <a:pos x="connsiteX0" y="connsiteY0"/>
              </a:cxn>
              <a:cxn ang="0">
                <a:pos x="connsiteX1" y="connsiteY1"/>
              </a:cxn>
              <a:cxn ang="0">
                <a:pos x="connsiteX2" y="connsiteY2"/>
              </a:cxn>
              <a:cxn ang="0">
                <a:pos x="connsiteX3" y="connsiteY3"/>
              </a:cxn>
            </a:cxnLst>
            <a:rect l="l" t="t" r="r" b="b"/>
            <a:pathLst>
              <a:path w="2449610" h="891112">
                <a:moveTo>
                  <a:pt x="1224805" y="0"/>
                </a:moveTo>
                <a:lnTo>
                  <a:pt x="2449610" y="891112"/>
                </a:lnTo>
                <a:lnTo>
                  <a:pt x="0" y="891112"/>
                </a:lnTo>
                <a:lnTo>
                  <a:pt x="1224805" y="0"/>
                </a:lnTo>
                <a:close/>
              </a:path>
            </a:pathLst>
          </a:custGeom>
          <a:solidFill>
            <a:srgbClr val="EF4C3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ptos" panose="020B0004020202020204" pitchFamily="34" charset="0"/>
            </a:endParaRPr>
          </a:p>
        </p:txBody>
      </p:sp>
      <p:sp>
        <p:nvSpPr>
          <p:cNvPr id="42" name="Freeform: Shape 41">
            <a:extLst>
              <a:ext uri="{FF2B5EF4-FFF2-40B4-BE49-F238E27FC236}">
                <a16:creationId xmlns:a16="http://schemas.microsoft.com/office/drawing/2014/main" id="{865CDB3C-C316-492E-ACDC-F3802B27D412}"/>
              </a:ext>
            </a:extLst>
          </p:cNvPr>
          <p:cNvSpPr/>
          <p:nvPr/>
        </p:nvSpPr>
        <p:spPr>
          <a:xfrm>
            <a:off x="3829717" y="1941452"/>
            <a:ext cx="2393759" cy="498434"/>
          </a:xfrm>
          <a:custGeom>
            <a:avLst/>
            <a:gdLst>
              <a:gd name="connsiteX0" fmla="*/ 467211 w 3571217"/>
              <a:gd name="connsiteY0" fmla="*/ 0 h 743607"/>
              <a:gd name="connsiteX1" fmla="*/ 3104007 w 3571217"/>
              <a:gd name="connsiteY1" fmla="*/ 0 h 743607"/>
              <a:gd name="connsiteX2" fmla="*/ 3571217 w 3571217"/>
              <a:gd name="connsiteY2" fmla="*/ 339921 h 743607"/>
              <a:gd name="connsiteX3" fmla="*/ 3440234 w 3571217"/>
              <a:gd name="connsiteY3" fmla="*/ 743607 h 743607"/>
              <a:gd name="connsiteX4" fmla="*/ 130983 w 3571217"/>
              <a:gd name="connsiteY4" fmla="*/ 743607 h 743607"/>
              <a:gd name="connsiteX5" fmla="*/ 0 w 3571217"/>
              <a:gd name="connsiteY5" fmla="*/ 339921 h 743607"/>
              <a:gd name="connsiteX6" fmla="*/ 467211 w 3571217"/>
              <a:gd name="connsiteY6" fmla="*/ 0 h 743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1217" h="743607">
                <a:moveTo>
                  <a:pt x="467211" y="0"/>
                </a:moveTo>
                <a:lnTo>
                  <a:pt x="3104007" y="0"/>
                </a:lnTo>
                <a:lnTo>
                  <a:pt x="3571217" y="339921"/>
                </a:lnTo>
                <a:lnTo>
                  <a:pt x="3440234" y="743607"/>
                </a:lnTo>
                <a:lnTo>
                  <a:pt x="130983" y="743607"/>
                </a:lnTo>
                <a:lnTo>
                  <a:pt x="0" y="339921"/>
                </a:lnTo>
                <a:lnTo>
                  <a:pt x="467211" y="0"/>
                </a:lnTo>
                <a:close/>
              </a:path>
            </a:pathLst>
          </a:custGeom>
          <a:solidFill>
            <a:srgbClr val="F36D2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ptos" panose="020B0004020202020204" pitchFamily="34" charset="0"/>
            </a:endParaRPr>
          </a:p>
        </p:txBody>
      </p:sp>
      <p:sp>
        <p:nvSpPr>
          <p:cNvPr id="39" name="Freeform: Shape 38">
            <a:extLst>
              <a:ext uri="{FF2B5EF4-FFF2-40B4-BE49-F238E27FC236}">
                <a16:creationId xmlns:a16="http://schemas.microsoft.com/office/drawing/2014/main" id="{9EBC9F2C-9873-4625-915E-B91D9C47C13C}"/>
              </a:ext>
            </a:extLst>
          </p:cNvPr>
          <p:cNvSpPr/>
          <p:nvPr/>
        </p:nvSpPr>
        <p:spPr>
          <a:xfrm>
            <a:off x="3932323" y="2485529"/>
            <a:ext cx="2188546" cy="475613"/>
          </a:xfrm>
          <a:custGeom>
            <a:avLst/>
            <a:gdLst>
              <a:gd name="connsiteX0" fmla="*/ 0 w 3265062"/>
              <a:gd name="connsiteY0" fmla="*/ 0 h 709560"/>
              <a:gd name="connsiteX1" fmla="*/ 3265062 w 3265062"/>
              <a:gd name="connsiteY1" fmla="*/ 0 h 709560"/>
              <a:gd name="connsiteX2" fmla="*/ 3034832 w 3265062"/>
              <a:gd name="connsiteY2" fmla="*/ 709560 h 709560"/>
              <a:gd name="connsiteX3" fmla="*/ 230229 w 3265062"/>
              <a:gd name="connsiteY3" fmla="*/ 709560 h 709560"/>
              <a:gd name="connsiteX4" fmla="*/ 0 w 3265062"/>
              <a:gd name="connsiteY4" fmla="*/ 0 h 709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5062" h="709560">
                <a:moveTo>
                  <a:pt x="0" y="0"/>
                </a:moveTo>
                <a:lnTo>
                  <a:pt x="3265062" y="0"/>
                </a:lnTo>
                <a:lnTo>
                  <a:pt x="3034832" y="709560"/>
                </a:lnTo>
                <a:lnTo>
                  <a:pt x="230229" y="709560"/>
                </a:lnTo>
                <a:lnTo>
                  <a:pt x="0" y="0"/>
                </a:lnTo>
                <a:close/>
              </a:path>
            </a:pathLst>
          </a:custGeom>
          <a:solidFill>
            <a:srgbClr val="F68F1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ptos" panose="020B0004020202020204" pitchFamily="34" charset="0"/>
            </a:endParaRPr>
          </a:p>
        </p:txBody>
      </p:sp>
      <p:sp>
        <p:nvSpPr>
          <p:cNvPr id="36" name="Freeform: Shape 35">
            <a:extLst>
              <a:ext uri="{FF2B5EF4-FFF2-40B4-BE49-F238E27FC236}">
                <a16:creationId xmlns:a16="http://schemas.microsoft.com/office/drawing/2014/main" id="{B5D70AB8-4D63-4984-87EB-10454B7BE4A9}"/>
              </a:ext>
            </a:extLst>
          </p:cNvPr>
          <p:cNvSpPr/>
          <p:nvPr/>
        </p:nvSpPr>
        <p:spPr>
          <a:xfrm>
            <a:off x="4101454" y="3006785"/>
            <a:ext cx="1850284" cy="571489"/>
          </a:xfrm>
          <a:custGeom>
            <a:avLst/>
            <a:gdLst>
              <a:gd name="connsiteX0" fmla="*/ 0 w 2760414"/>
              <a:gd name="connsiteY0" fmla="*/ 0 h 852597"/>
              <a:gd name="connsiteX1" fmla="*/ 2760414 w 2760414"/>
              <a:gd name="connsiteY1" fmla="*/ 0 h 852597"/>
              <a:gd name="connsiteX2" fmla="*/ 2483773 w 2760414"/>
              <a:gd name="connsiteY2" fmla="*/ 852597 h 852597"/>
              <a:gd name="connsiteX3" fmla="*/ 276640 w 2760414"/>
              <a:gd name="connsiteY3" fmla="*/ 852597 h 852597"/>
              <a:gd name="connsiteX4" fmla="*/ 0 w 2760414"/>
              <a:gd name="connsiteY4" fmla="*/ 0 h 852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0414" h="852597">
                <a:moveTo>
                  <a:pt x="0" y="0"/>
                </a:moveTo>
                <a:lnTo>
                  <a:pt x="2760414" y="0"/>
                </a:lnTo>
                <a:lnTo>
                  <a:pt x="2483773" y="852597"/>
                </a:lnTo>
                <a:lnTo>
                  <a:pt x="276640" y="852597"/>
                </a:lnTo>
                <a:lnTo>
                  <a:pt x="0" y="0"/>
                </a:lnTo>
                <a:close/>
              </a:path>
            </a:pathLst>
          </a:custGeom>
          <a:solidFill>
            <a:srgbClr val="FDBE1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ptos" panose="020B0004020202020204" pitchFamily="34" charset="0"/>
            </a:endParaRPr>
          </a:p>
        </p:txBody>
      </p:sp>
      <p:pic>
        <p:nvPicPr>
          <p:cNvPr id="5" name="Picture 2" descr="The digital disconnect in consumer products - Bain Brief | Bain &amp; Company">
            <a:extLst>
              <a:ext uri="{FF2B5EF4-FFF2-40B4-BE49-F238E27FC236}">
                <a16:creationId xmlns:a16="http://schemas.microsoft.com/office/drawing/2014/main" id="{5C0E133D-4B09-77A6-E155-27562B931F29}"/>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3872" t="4879" r="4249" b="6713"/>
          <a:stretch/>
        </p:blipFill>
        <p:spPr bwMode="auto">
          <a:xfrm>
            <a:off x="3646390" y="4216873"/>
            <a:ext cx="2760414" cy="1753050"/>
          </a:xfrm>
          <a:prstGeom prst="rect">
            <a:avLst/>
          </a:prstGeom>
          <a:ln>
            <a:solidFill>
              <a:schemeClr val="tx1">
                <a:lumMod val="50000"/>
                <a:lumOff val="50000"/>
              </a:schemeClr>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523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How to use Format Painter with a shortcut</a:t>
            </a:r>
            <a:endParaRPr lang="en-US" dirty="0">
              <a:solidFill>
                <a:srgbClr val="0F6397"/>
              </a:solidFill>
            </a:endParaRP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27</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Ctrl Shift C and Ctrl Shift V</a:t>
            </a:r>
            <a:endParaRPr lang="en-IN" dirty="0">
              <a:latin typeface="Aptos" panose="020B0004020202020204" pitchFamily="34" charset="0"/>
            </a:endParaRPr>
          </a:p>
        </p:txBody>
      </p:sp>
      <p:sp>
        <p:nvSpPr>
          <p:cNvPr id="5" name="Rectangle 4">
            <a:extLst>
              <a:ext uri="{FF2B5EF4-FFF2-40B4-BE49-F238E27FC236}">
                <a16:creationId xmlns:a16="http://schemas.microsoft.com/office/drawing/2014/main" id="{04E877ED-5C0D-42E5-9B58-CF544A3449A6}"/>
              </a:ext>
            </a:extLst>
          </p:cNvPr>
          <p:cNvSpPr/>
          <p:nvPr/>
        </p:nvSpPr>
        <p:spPr>
          <a:xfrm>
            <a:off x="1930781" y="2003899"/>
            <a:ext cx="953037" cy="9549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Aptos" panose="020B0004020202020204" pitchFamily="34" charset="0"/>
              </a:rPr>
              <a:t>1</a:t>
            </a:r>
          </a:p>
        </p:txBody>
      </p:sp>
      <p:sp>
        <p:nvSpPr>
          <p:cNvPr id="6" name="Rectangle 5">
            <a:extLst>
              <a:ext uri="{FF2B5EF4-FFF2-40B4-BE49-F238E27FC236}">
                <a16:creationId xmlns:a16="http://schemas.microsoft.com/office/drawing/2014/main" id="{33A32C1E-F28E-471A-AF39-9E98F0704EDC}"/>
              </a:ext>
            </a:extLst>
          </p:cNvPr>
          <p:cNvSpPr/>
          <p:nvPr/>
        </p:nvSpPr>
        <p:spPr>
          <a:xfrm>
            <a:off x="3411851" y="2003899"/>
            <a:ext cx="953037" cy="954954"/>
          </a:xfrm>
          <a:prstGeom prst="rect">
            <a:avLst/>
          </a:prstGeom>
          <a:solidFill>
            <a:srgbClr val="0F6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Aptos" panose="020B0004020202020204" pitchFamily="34" charset="0"/>
              </a:rPr>
              <a:t>2</a:t>
            </a:r>
          </a:p>
        </p:txBody>
      </p:sp>
      <p:sp>
        <p:nvSpPr>
          <p:cNvPr id="7" name="Rectangle 6">
            <a:extLst>
              <a:ext uri="{FF2B5EF4-FFF2-40B4-BE49-F238E27FC236}">
                <a16:creationId xmlns:a16="http://schemas.microsoft.com/office/drawing/2014/main" id="{84EA029B-ED4F-4AC6-B49E-CBF6D974A097}"/>
              </a:ext>
            </a:extLst>
          </p:cNvPr>
          <p:cNvSpPr/>
          <p:nvPr/>
        </p:nvSpPr>
        <p:spPr>
          <a:xfrm>
            <a:off x="4892921" y="2003899"/>
            <a:ext cx="953037" cy="9549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Aptos" panose="020B0004020202020204" pitchFamily="34" charset="0"/>
              </a:rPr>
              <a:t>3</a:t>
            </a:r>
          </a:p>
        </p:txBody>
      </p:sp>
      <p:sp>
        <p:nvSpPr>
          <p:cNvPr id="8" name="Rectangle 7">
            <a:extLst>
              <a:ext uri="{FF2B5EF4-FFF2-40B4-BE49-F238E27FC236}">
                <a16:creationId xmlns:a16="http://schemas.microsoft.com/office/drawing/2014/main" id="{12800D3E-1954-46AE-9B32-C25B07EB3B74}"/>
              </a:ext>
            </a:extLst>
          </p:cNvPr>
          <p:cNvSpPr/>
          <p:nvPr/>
        </p:nvSpPr>
        <p:spPr>
          <a:xfrm>
            <a:off x="1222443" y="3549363"/>
            <a:ext cx="953037" cy="9549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Aptos" panose="020B0004020202020204" pitchFamily="34" charset="0"/>
              </a:rPr>
              <a:t>X</a:t>
            </a:r>
          </a:p>
        </p:txBody>
      </p:sp>
      <p:sp>
        <p:nvSpPr>
          <p:cNvPr id="9" name="Rectangle 8">
            <a:extLst>
              <a:ext uri="{FF2B5EF4-FFF2-40B4-BE49-F238E27FC236}">
                <a16:creationId xmlns:a16="http://schemas.microsoft.com/office/drawing/2014/main" id="{7F3110DF-05E6-4CB2-8592-5053DFD470B4}"/>
              </a:ext>
            </a:extLst>
          </p:cNvPr>
          <p:cNvSpPr/>
          <p:nvPr/>
        </p:nvSpPr>
        <p:spPr>
          <a:xfrm>
            <a:off x="2317147" y="3549363"/>
            <a:ext cx="953037" cy="9549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Aptos" panose="020B0004020202020204" pitchFamily="34" charset="0"/>
              </a:rPr>
              <a:t>Y</a:t>
            </a:r>
          </a:p>
        </p:txBody>
      </p:sp>
      <p:sp>
        <p:nvSpPr>
          <p:cNvPr id="10" name="Rectangle 9">
            <a:extLst>
              <a:ext uri="{FF2B5EF4-FFF2-40B4-BE49-F238E27FC236}">
                <a16:creationId xmlns:a16="http://schemas.microsoft.com/office/drawing/2014/main" id="{22452623-9F48-432E-AFB4-1CB05924C56B}"/>
              </a:ext>
            </a:extLst>
          </p:cNvPr>
          <p:cNvSpPr/>
          <p:nvPr/>
        </p:nvSpPr>
        <p:spPr>
          <a:xfrm>
            <a:off x="3411851" y="3549363"/>
            <a:ext cx="953037" cy="9549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ptos" panose="020B0004020202020204" pitchFamily="34" charset="0"/>
              </a:rPr>
              <a:t>3</a:t>
            </a:r>
          </a:p>
        </p:txBody>
      </p:sp>
      <p:sp>
        <p:nvSpPr>
          <p:cNvPr id="11" name="Rectangle 10">
            <a:extLst>
              <a:ext uri="{FF2B5EF4-FFF2-40B4-BE49-F238E27FC236}">
                <a16:creationId xmlns:a16="http://schemas.microsoft.com/office/drawing/2014/main" id="{F81777D4-2509-48A5-AF98-947016E57321}"/>
              </a:ext>
            </a:extLst>
          </p:cNvPr>
          <p:cNvSpPr/>
          <p:nvPr/>
        </p:nvSpPr>
        <p:spPr>
          <a:xfrm>
            <a:off x="4506555" y="3549363"/>
            <a:ext cx="953037" cy="9549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Aptos" panose="020B0004020202020204" pitchFamily="34" charset="0"/>
              </a:rPr>
              <a:t>3</a:t>
            </a:r>
          </a:p>
        </p:txBody>
      </p:sp>
      <p:sp>
        <p:nvSpPr>
          <p:cNvPr id="12" name="Rectangle 11">
            <a:extLst>
              <a:ext uri="{FF2B5EF4-FFF2-40B4-BE49-F238E27FC236}">
                <a16:creationId xmlns:a16="http://schemas.microsoft.com/office/drawing/2014/main" id="{B46FD9E7-399F-4A5D-9968-3EF827002E87}"/>
              </a:ext>
            </a:extLst>
          </p:cNvPr>
          <p:cNvSpPr/>
          <p:nvPr/>
        </p:nvSpPr>
        <p:spPr>
          <a:xfrm>
            <a:off x="5601259" y="3549363"/>
            <a:ext cx="953037" cy="9549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ptos" panose="020B0004020202020204" pitchFamily="34" charset="0"/>
              </a:rPr>
              <a:t>3</a:t>
            </a:r>
          </a:p>
        </p:txBody>
      </p:sp>
      <p:sp>
        <p:nvSpPr>
          <p:cNvPr id="13" name="TextBox 12">
            <a:extLst>
              <a:ext uri="{FF2B5EF4-FFF2-40B4-BE49-F238E27FC236}">
                <a16:creationId xmlns:a16="http://schemas.microsoft.com/office/drawing/2014/main" id="{9392945D-1D7B-4D29-ADE7-ADBCB6DAC32E}"/>
              </a:ext>
            </a:extLst>
          </p:cNvPr>
          <p:cNvSpPr txBox="1"/>
          <p:nvPr/>
        </p:nvSpPr>
        <p:spPr>
          <a:xfrm>
            <a:off x="609600" y="5571153"/>
            <a:ext cx="3332317" cy="523220"/>
          </a:xfrm>
          <a:prstGeom prst="rect">
            <a:avLst/>
          </a:prstGeom>
          <a:noFill/>
        </p:spPr>
        <p:txBody>
          <a:bodyPr wrap="square" rtlCol="0">
            <a:spAutoFit/>
          </a:bodyPr>
          <a:lstStyle/>
          <a:p>
            <a:pPr marL="342900" indent="-342900">
              <a:buFont typeface="+mj-lt"/>
              <a:buAutoNum type="arabicPeriod"/>
            </a:pPr>
            <a:r>
              <a:rPr lang="en-US" sz="1400" i="1" dirty="0">
                <a:latin typeface="Aptos" panose="020B0004020202020204" pitchFamily="34" charset="0"/>
              </a:rPr>
              <a:t>One-at-a-time formatting</a:t>
            </a:r>
          </a:p>
          <a:p>
            <a:pPr marL="342900" indent="-342900">
              <a:buFont typeface="+mj-lt"/>
              <a:buAutoNum type="arabicPeriod"/>
            </a:pPr>
            <a:r>
              <a:rPr lang="en-US" sz="1400" i="1" dirty="0">
                <a:latin typeface="Aptos" panose="020B0004020202020204" pitchFamily="34" charset="0"/>
              </a:rPr>
              <a:t>Multiple times to-n-</a:t>
            </a:r>
            <a:r>
              <a:rPr lang="en-US" sz="1400" i="1" dirty="0" err="1">
                <a:latin typeface="Aptos" panose="020B0004020202020204" pitchFamily="34" charset="0"/>
              </a:rPr>
              <a:t>fro</a:t>
            </a:r>
            <a:endParaRPr lang="en-US" sz="1400" i="1" dirty="0">
              <a:latin typeface="Aptos" panose="020B0004020202020204" pitchFamily="34" charset="0"/>
            </a:endParaRPr>
          </a:p>
        </p:txBody>
      </p:sp>
    </p:spTree>
    <p:extLst>
      <p:ext uri="{BB962C8B-B14F-4D97-AF65-F5344CB8AC3E}">
        <p14:creationId xmlns:p14="http://schemas.microsoft.com/office/powerpoint/2010/main" val="467778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IN" dirty="0"/>
              <a:t>Text Formatting – 1 (</a:t>
            </a:r>
            <a:r>
              <a:rPr lang="en-US" dirty="0"/>
              <a:t>shortcuts)</a:t>
            </a: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28</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9507166" cy="646331"/>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Alignment = Ctrl [l, r, e, j]</a:t>
            </a:r>
          </a:p>
          <a:p>
            <a:r>
              <a:rPr lang="en-IN" dirty="0">
                <a:latin typeface="Aptos" panose="020B0004020202020204" pitchFamily="34" charset="0"/>
                <a:sym typeface="Webdings" panose="05030102010509060703" pitchFamily="18" charset="2"/>
              </a:rPr>
              <a:t>Font Size Change = Ctrl Shift &gt;</a:t>
            </a:r>
          </a:p>
        </p:txBody>
      </p:sp>
      <p:sp>
        <p:nvSpPr>
          <p:cNvPr id="9" name="Rectangle 8">
            <a:extLst>
              <a:ext uri="{FF2B5EF4-FFF2-40B4-BE49-F238E27FC236}">
                <a16:creationId xmlns:a16="http://schemas.microsoft.com/office/drawing/2014/main" id="{6AC225D0-4E52-49E0-899B-887102BA7076}"/>
              </a:ext>
            </a:extLst>
          </p:cNvPr>
          <p:cNvSpPr/>
          <p:nvPr/>
        </p:nvSpPr>
        <p:spPr>
          <a:xfrm>
            <a:off x="7140103" y="2206187"/>
            <a:ext cx="4027251" cy="362657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8" name="TextBox 7">
            <a:extLst>
              <a:ext uri="{FF2B5EF4-FFF2-40B4-BE49-F238E27FC236}">
                <a16:creationId xmlns:a16="http://schemas.microsoft.com/office/drawing/2014/main" id="{15C7A890-1F00-4707-BF34-11484E3D41DB}"/>
              </a:ext>
            </a:extLst>
          </p:cNvPr>
          <p:cNvSpPr txBox="1"/>
          <p:nvPr/>
        </p:nvSpPr>
        <p:spPr>
          <a:xfrm>
            <a:off x="7448145" y="2631517"/>
            <a:ext cx="3621932" cy="3416320"/>
          </a:xfrm>
          <a:prstGeom prst="rect">
            <a:avLst/>
          </a:prstGeom>
          <a:noFill/>
        </p:spPr>
        <p:txBody>
          <a:bodyPr wrap="square">
            <a:spAutoFit/>
          </a:bodyPr>
          <a:lstStyle/>
          <a:p>
            <a:r>
              <a:rPr lang="en-US" sz="2400" dirty="0">
                <a:latin typeface="Aptos" panose="020B0004020202020204" pitchFamily="34" charset="0"/>
              </a:rPr>
              <a:t>As information grows (in both access and volume) and Indian consumers and businesses are more able to apply this information in their decision making, they become more empowered. </a:t>
            </a:r>
          </a:p>
        </p:txBody>
      </p:sp>
    </p:spTree>
    <p:extLst>
      <p:ext uri="{BB962C8B-B14F-4D97-AF65-F5344CB8AC3E}">
        <p14:creationId xmlns:p14="http://schemas.microsoft.com/office/powerpoint/2010/main" val="3237793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DDF5B2-4B2D-2891-41E0-5FB7A413352E}"/>
              </a:ext>
            </a:extLst>
          </p:cNvPr>
          <p:cNvSpPr>
            <a:spLocks noGrp="1"/>
          </p:cNvSpPr>
          <p:nvPr>
            <p:ph type="title"/>
          </p:nvPr>
        </p:nvSpPr>
        <p:spPr/>
        <p:txBody>
          <a:bodyPr/>
          <a:lstStyle/>
          <a:p>
            <a:r>
              <a:rPr lang="en-IN" dirty="0"/>
              <a:t>ANNEXURE -</a:t>
            </a:r>
          </a:p>
        </p:txBody>
      </p:sp>
      <p:sp>
        <p:nvSpPr>
          <p:cNvPr id="3" name="Slide Number Placeholder 2">
            <a:extLst>
              <a:ext uri="{FF2B5EF4-FFF2-40B4-BE49-F238E27FC236}">
                <a16:creationId xmlns:a16="http://schemas.microsoft.com/office/drawing/2014/main" id="{88156EC8-10FE-2516-A0BF-A34C4BE3F198}"/>
              </a:ext>
            </a:extLst>
          </p:cNvPr>
          <p:cNvSpPr>
            <a:spLocks noGrp="1"/>
          </p:cNvSpPr>
          <p:nvPr>
            <p:ph type="sldNum" sz="quarter" idx="12"/>
          </p:nvPr>
        </p:nvSpPr>
        <p:spPr/>
        <p:txBody>
          <a:bodyPr/>
          <a:lstStyle/>
          <a:p>
            <a:fld id="{0B21AF8E-D15D-465C-BA79-CC3F302F2B01}" type="slidenum">
              <a:rPr lang="en-US" smtClean="0"/>
              <a:pPr/>
              <a:t>29</a:t>
            </a:fld>
            <a:endParaRPr lang="en-US" dirty="0"/>
          </a:p>
        </p:txBody>
      </p:sp>
    </p:spTree>
    <p:extLst>
      <p:ext uri="{BB962C8B-B14F-4D97-AF65-F5344CB8AC3E}">
        <p14:creationId xmlns:p14="http://schemas.microsoft.com/office/powerpoint/2010/main" val="901012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Visual Infographics from our competition’s websites -</a:t>
            </a:r>
            <a:endParaRPr lang="en-US" dirty="0">
              <a:solidFill>
                <a:srgbClr val="0F6397"/>
              </a:solidFill>
            </a:endParaRP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3</a:t>
            </a:fld>
            <a:endParaRPr lang="en-US" dirty="0"/>
          </a:p>
        </p:txBody>
      </p:sp>
      <p:sp>
        <p:nvSpPr>
          <p:cNvPr id="5" name="TextBox 4">
            <a:extLst>
              <a:ext uri="{FF2B5EF4-FFF2-40B4-BE49-F238E27FC236}">
                <a16:creationId xmlns:a16="http://schemas.microsoft.com/office/drawing/2014/main" id="{25857089-F7D9-FB16-1930-6DDF2AAC7F48}"/>
              </a:ext>
            </a:extLst>
          </p:cNvPr>
          <p:cNvSpPr txBox="1"/>
          <p:nvPr/>
        </p:nvSpPr>
        <p:spPr>
          <a:xfrm>
            <a:off x="3657086" y="5230734"/>
            <a:ext cx="3020473" cy="707886"/>
          </a:xfrm>
          <a:prstGeom prst="rect">
            <a:avLst/>
          </a:prstGeom>
          <a:noFill/>
        </p:spPr>
        <p:txBody>
          <a:bodyPr wrap="square">
            <a:spAutoFit/>
          </a:bodyPr>
          <a:lstStyle/>
          <a:p>
            <a:r>
              <a:rPr lang="en-US" sz="1000" dirty="0">
                <a:solidFill>
                  <a:schemeClr val="bg1">
                    <a:lumMod val="50000"/>
                  </a:schemeClr>
                </a:solidFill>
                <a:latin typeface="Aptos" panose="020B0004020202020204" pitchFamily="34" charset="0"/>
              </a:rPr>
              <a:t>Source: www.pwc.com/us/en/services/consulting/cybersecurity-risk-regulatory/library/global-crisis-survey.html</a:t>
            </a:r>
          </a:p>
        </p:txBody>
      </p:sp>
      <p:sp>
        <p:nvSpPr>
          <p:cNvPr id="6" name="AutoShape 2">
            <a:extLst>
              <a:ext uri="{FF2B5EF4-FFF2-40B4-BE49-F238E27FC236}">
                <a16:creationId xmlns:a16="http://schemas.microsoft.com/office/drawing/2014/main" id="{BBA6656D-FC2E-EFEA-B6A5-0E4A39D739DB}"/>
              </a:ext>
            </a:extLst>
          </p:cNvPr>
          <p:cNvSpPr>
            <a:spLocks noChangeAspect="1" noChangeArrowheads="1"/>
          </p:cNvSpPr>
          <p:nvPr/>
        </p:nvSpPr>
        <p:spPr bwMode="auto">
          <a:xfrm>
            <a:off x="5715001" y="325249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ptos" panose="020B0004020202020204" pitchFamily="34" charset="0"/>
            </a:endParaRPr>
          </a:p>
        </p:txBody>
      </p:sp>
      <p:pic>
        <p:nvPicPr>
          <p:cNvPr id="7" name="Picture 6">
            <a:extLst>
              <a:ext uri="{FF2B5EF4-FFF2-40B4-BE49-F238E27FC236}">
                <a16:creationId xmlns:a16="http://schemas.microsoft.com/office/drawing/2014/main" id="{5206D081-9CA1-3547-C0B0-492CB7F656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1" y="1122720"/>
            <a:ext cx="2994932" cy="4939011"/>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811B7A28-2617-2E7A-5F76-E7BCC5F57D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44834" y="2616873"/>
            <a:ext cx="2522567" cy="1271235"/>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pic>
        <p:nvPicPr>
          <p:cNvPr id="9" name="Picture 2">
            <a:extLst>
              <a:ext uri="{FF2B5EF4-FFF2-40B4-BE49-F238E27FC236}">
                <a16:creationId xmlns:a16="http://schemas.microsoft.com/office/drawing/2014/main" id="{F1131CB2-18B2-13A1-5045-B3BF6966DF5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21826" y="1122720"/>
            <a:ext cx="2708445" cy="3069571"/>
          </a:xfrm>
          <a:prstGeom prst="rect">
            <a:avLst/>
          </a:prstGeom>
          <a:ln>
            <a:solidFill>
              <a:schemeClr val="tx1">
                <a:lumMod val="50000"/>
                <a:lumOff val="50000"/>
              </a:schemeClr>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99A7B8F-9DFA-AD89-33CA-D4CA319D94A1}"/>
              </a:ext>
            </a:extLst>
          </p:cNvPr>
          <p:cNvSpPr txBox="1"/>
          <p:nvPr/>
        </p:nvSpPr>
        <p:spPr>
          <a:xfrm>
            <a:off x="4606117" y="4328588"/>
            <a:ext cx="3743527" cy="400110"/>
          </a:xfrm>
          <a:prstGeom prst="rect">
            <a:avLst/>
          </a:prstGeom>
          <a:noFill/>
        </p:spPr>
        <p:txBody>
          <a:bodyPr wrap="square">
            <a:spAutoFit/>
          </a:bodyPr>
          <a:lstStyle/>
          <a:p>
            <a:r>
              <a:rPr lang="en-US" sz="1000" dirty="0">
                <a:solidFill>
                  <a:schemeClr val="bg1">
                    <a:lumMod val="50000"/>
                  </a:schemeClr>
                </a:solidFill>
                <a:latin typeface="Aptos" panose="020B0004020202020204" pitchFamily="34" charset="0"/>
              </a:rPr>
              <a:t>Source: www.pwc.com/us/en/industries/energy-utilities-resources/power-utilities/utility-platform-player.html</a:t>
            </a:r>
          </a:p>
        </p:txBody>
      </p:sp>
      <p:pic>
        <p:nvPicPr>
          <p:cNvPr id="11" name="Picture 10">
            <a:extLst>
              <a:ext uri="{FF2B5EF4-FFF2-40B4-BE49-F238E27FC236}">
                <a16:creationId xmlns:a16="http://schemas.microsoft.com/office/drawing/2014/main" id="{EB25BBAB-EEC3-0B60-76AF-E105920044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02634" y="1122720"/>
            <a:ext cx="2479786" cy="2455804"/>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015949FF-F712-12A6-A4E4-5B6E1C4CD282}"/>
              </a:ext>
            </a:extLst>
          </p:cNvPr>
          <p:cNvSpPr/>
          <p:nvPr/>
        </p:nvSpPr>
        <p:spPr>
          <a:xfrm>
            <a:off x="8602634" y="3729948"/>
            <a:ext cx="2898415" cy="400110"/>
          </a:xfrm>
          <a:prstGeom prst="rect">
            <a:avLst/>
          </a:prstGeom>
        </p:spPr>
        <p:txBody>
          <a:bodyPr wrap="square">
            <a:spAutoFit/>
          </a:bodyPr>
          <a:lstStyle/>
          <a:p>
            <a:r>
              <a:rPr lang="en-US" sz="1000" i="1" dirty="0">
                <a:solidFill>
                  <a:schemeClr val="bg1">
                    <a:lumMod val="50000"/>
                  </a:schemeClr>
                </a:solidFill>
                <a:latin typeface="Aptos" panose="020B0004020202020204" pitchFamily="34" charset="0"/>
              </a:rPr>
              <a:t>Source: PwC Report – Rethinking Distribution Smart Solutions for Smart Customers </a:t>
            </a:r>
          </a:p>
        </p:txBody>
      </p:sp>
      <p:pic>
        <p:nvPicPr>
          <p:cNvPr id="13" name="Picture 2" descr="The digital disconnect in consumer products - Bain Brief | Bain &amp; Company">
            <a:extLst>
              <a:ext uri="{FF2B5EF4-FFF2-40B4-BE49-F238E27FC236}">
                <a16:creationId xmlns:a16="http://schemas.microsoft.com/office/drawing/2014/main" id="{05F4D9AD-1186-DF6F-EB18-6671C41A325B}"/>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l="3872" t="4879" r="4249" b="6713"/>
          <a:stretch/>
        </p:blipFill>
        <p:spPr bwMode="auto">
          <a:xfrm>
            <a:off x="8602634" y="4218382"/>
            <a:ext cx="2479786" cy="1574832"/>
          </a:xfrm>
          <a:prstGeom prst="rect">
            <a:avLst/>
          </a:prstGeom>
          <a:ln>
            <a:solidFill>
              <a:schemeClr val="tx1">
                <a:lumMod val="50000"/>
                <a:lumOff val="50000"/>
              </a:schemeClr>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17CB1578-4060-0118-04AA-1476D706302A}"/>
              </a:ext>
            </a:extLst>
          </p:cNvPr>
          <p:cNvSpPr/>
          <p:nvPr/>
        </p:nvSpPr>
        <p:spPr>
          <a:xfrm>
            <a:off x="8533708" y="5920411"/>
            <a:ext cx="2898415" cy="246221"/>
          </a:xfrm>
          <a:prstGeom prst="rect">
            <a:avLst/>
          </a:prstGeom>
        </p:spPr>
        <p:txBody>
          <a:bodyPr wrap="square">
            <a:spAutoFit/>
          </a:bodyPr>
          <a:lstStyle/>
          <a:p>
            <a:r>
              <a:rPr lang="en-US" sz="1000" i="1" dirty="0">
                <a:solidFill>
                  <a:schemeClr val="bg1">
                    <a:lumMod val="50000"/>
                  </a:schemeClr>
                </a:solidFill>
                <a:latin typeface="Aptos" panose="020B0004020202020204" pitchFamily="34" charset="0"/>
              </a:rPr>
              <a:t>Source: </a:t>
            </a:r>
            <a:r>
              <a:rPr lang="en-US" sz="1000" b="1" i="1" dirty="0">
                <a:solidFill>
                  <a:schemeClr val="bg1">
                    <a:lumMod val="50000"/>
                  </a:schemeClr>
                </a:solidFill>
                <a:latin typeface="Aptos" panose="020B0004020202020204" pitchFamily="34" charset="0"/>
              </a:rPr>
              <a:t>Bain</a:t>
            </a:r>
          </a:p>
        </p:txBody>
      </p:sp>
    </p:spTree>
    <p:extLst>
      <p:ext uri="{BB962C8B-B14F-4D97-AF65-F5344CB8AC3E}">
        <p14:creationId xmlns:p14="http://schemas.microsoft.com/office/powerpoint/2010/main" val="112224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BD3E-EFA5-454C-A6B3-F959B5C49C8A}"/>
              </a:ext>
            </a:extLst>
          </p:cNvPr>
          <p:cNvSpPr>
            <a:spLocks noGrp="1"/>
          </p:cNvSpPr>
          <p:nvPr>
            <p:ph type="title"/>
          </p:nvPr>
        </p:nvSpPr>
        <p:spPr/>
        <p:txBody>
          <a:bodyPr/>
          <a:lstStyle/>
          <a:p>
            <a:r>
              <a:rPr lang="en-US" dirty="0"/>
              <a:t>Video Links for PowerPoint:</a:t>
            </a:r>
          </a:p>
        </p:txBody>
      </p:sp>
      <p:sp>
        <p:nvSpPr>
          <p:cNvPr id="4" name="Slide Number Placeholder 3">
            <a:extLst>
              <a:ext uri="{FF2B5EF4-FFF2-40B4-BE49-F238E27FC236}">
                <a16:creationId xmlns:a16="http://schemas.microsoft.com/office/drawing/2014/main" id="{1272CB7A-74F1-48ED-A96D-EF431E864927}"/>
              </a:ext>
            </a:extLst>
          </p:cNvPr>
          <p:cNvSpPr>
            <a:spLocks noGrp="1"/>
          </p:cNvSpPr>
          <p:nvPr>
            <p:ph type="sldNum" sz="quarter" idx="12"/>
          </p:nvPr>
        </p:nvSpPr>
        <p:spPr/>
        <p:txBody>
          <a:bodyPr/>
          <a:lstStyle/>
          <a:p>
            <a:fld id="{FFD9964A-91AC-4440-9B5B-183959FD4309}" type="slidenum">
              <a:rPr lang="en-US" smtClean="0"/>
              <a:t>30</a:t>
            </a:fld>
            <a:endParaRPr lang="en-US"/>
          </a:p>
        </p:txBody>
      </p:sp>
      <p:sp>
        <p:nvSpPr>
          <p:cNvPr id="3" name="Footer Placeholder 2">
            <a:extLst>
              <a:ext uri="{FF2B5EF4-FFF2-40B4-BE49-F238E27FC236}">
                <a16:creationId xmlns:a16="http://schemas.microsoft.com/office/drawing/2014/main" id="{122F5522-C0E2-408D-8FA9-4EE3D48DF23C}"/>
              </a:ext>
            </a:extLst>
          </p:cNvPr>
          <p:cNvSpPr>
            <a:spLocks noGrp="1"/>
          </p:cNvSpPr>
          <p:nvPr>
            <p:ph type="ftr" sz="quarter" idx="4294967295"/>
          </p:nvPr>
        </p:nvSpPr>
        <p:spPr>
          <a:xfrm>
            <a:off x="0" y="6356350"/>
            <a:ext cx="4114800" cy="365125"/>
          </a:xfrm>
        </p:spPr>
        <p:txBody>
          <a:bodyPr/>
          <a:lstStyle/>
          <a:p>
            <a:r>
              <a:rPr lang="en-US"/>
              <a:t>(c) Yoda Learning</a:t>
            </a:r>
          </a:p>
        </p:txBody>
      </p:sp>
      <p:sp>
        <p:nvSpPr>
          <p:cNvPr id="7" name="TextBox 6">
            <a:extLst>
              <a:ext uri="{FF2B5EF4-FFF2-40B4-BE49-F238E27FC236}">
                <a16:creationId xmlns:a16="http://schemas.microsoft.com/office/drawing/2014/main" id="{8B3CC58A-9E40-C6F8-88C7-1A47D3DC9E75}"/>
              </a:ext>
            </a:extLst>
          </p:cNvPr>
          <p:cNvSpPr txBox="1"/>
          <p:nvPr/>
        </p:nvSpPr>
        <p:spPr>
          <a:xfrm>
            <a:off x="838200" y="1308415"/>
            <a:ext cx="6204626" cy="4539704"/>
          </a:xfrm>
          <a:prstGeom prst="rect">
            <a:avLst/>
          </a:prstGeom>
          <a:noFill/>
        </p:spPr>
        <p:txBody>
          <a:bodyPr wrap="square">
            <a:spAutoFit/>
          </a:bodyPr>
          <a:lstStyle/>
          <a:p>
            <a:r>
              <a:rPr lang="en-US" sz="1700" b="1" dirty="0">
                <a:latin typeface="Aptos" panose="020B0004020202020204" pitchFamily="34" charset="0"/>
                <a:cs typeface="Arial" panose="020B0604020202020204" pitchFamily="34" charset="0"/>
              </a:rPr>
              <a:t>3 ways to make creative shapes in PPT</a:t>
            </a:r>
          </a:p>
          <a:p>
            <a:r>
              <a:rPr lang="en-US" sz="1700" dirty="0">
                <a:latin typeface="Aptos" panose="020B0004020202020204" pitchFamily="34" charset="0"/>
                <a:cs typeface="Arial" panose="020B0604020202020204" pitchFamily="34" charset="0"/>
              </a:rPr>
              <a:t>Video Link (#shorts): </a:t>
            </a:r>
            <a:r>
              <a:rPr lang="en-US" sz="1700" dirty="0">
                <a:latin typeface="Aptos" panose="020B0004020202020204" pitchFamily="34" charset="0"/>
                <a:cs typeface="Arial" panose="020B0604020202020204" pitchFamily="34" charset="0"/>
                <a:hlinkClick r:id="rId3"/>
              </a:rPr>
              <a:t>https://youtu.be/l0X0gbuEyOw</a:t>
            </a:r>
            <a:endParaRPr lang="en-US" sz="1700" dirty="0">
              <a:latin typeface="Aptos" panose="020B0004020202020204" pitchFamily="34" charset="0"/>
              <a:cs typeface="Arial" panose="020B0604020202020204" pitchFamily="34" charset="0"/>
            </a:endParaRPr>
          </a:p>
          <a:p>
            <a:endParaRPr lang="en-US" sz="1700" dirty="0">
              <a:latin typeface="Aptos" panose="020B0004020202020204" pitchFamily="34" charset="0"/>
              <a:cs typeface="Arial" panose="020B0604020202020204" pitchFamily="34" charset="0"/>
            </a:endParaRPr>
          </a:p>
          <a:p>
            <a:r>
              <a:rPr lang="en-US" sz="1700" b="1" dirty="0">
                <a:latin typeface="Aptos" panose="020B0004020202020204" pitchFamily="34" charset="0"/>
                <a:cs typeface="Arial" panose="020B0604020202020204" pitchFamily="34" charset="0"/>
              </a:rPr>
              <a:t>Create a Waffle Infographics in PowerPoint 15 Seconds</a:t>
            </a:r>
          </a:p>
          <a:p>
            <a:r>
              <a:rPr lang="en-US" sz="1700" dirty="0">
                <a:latin typeface="Aptos" panose="020B0004020202020204" pitchFamily="34" charset="0"/>
                <a:cs typeface="Arial" panose="020B0604020202020204" pitchFamily="34" charset="0"/>
              </a:rPr>
              <a:t>Video Link (#shorts): </a:t>
            </a:r>
            <a:r>
              <a:rPr lang="en-US" sz="1700" dirty="0">
                <a:latin typeface="Aptos" panose="020B0004020202020204" pitchFamily="34" charset="0"/>
                <a:cs typeface="Arial" panose="020B0604020202020204" pitchFamily="34" charset="0"/>
                <a:hlinkClick r:id="rId4"/>
              </a:rPr>
              <a:t>https://youtu.be/2USHV88b7Xw</a:t>
            </a:r>
            <a:r>
              <a:rPr lang="en-US" sz="1700" dirty="0">
                <a:latin typeface="Aptos" panose="020B0004020202020204" pitchFamily="34" charset="0"/>
                <a:cs typeface="Arial" panose="020B0604020202020204" pitchFamily="34" charset="0"/>
              </a:rPr>
              <a:t> </a:t>
            </a:r>
          </a:p>
          <a:p>
            <a:endParaRPr lang="en-US" sz="1700" dirty="0">
              <a:latin typeface="Aptos" panose="020B0004020202020204" pitchFamily="34" charset="0"/>
              <a:cs typeface="Arial" panose="020B0604020202020204" pitchFamily="34" charset="0"/>
            </a:endParaRPr>
          </a:p>
          <a:p>
            <a:r>
              <a:rPr lang="en-US" sz="1700" b="1" dirty="0">
                <a:latin typeface="Aptos" panose="020B0004020202020204" pitchFamily="34" charset="0"/>
                <a:cs typeface="Arial" panose="020B0604020202020204" pitchFamily="34" charset="0"/>
              </a:rPr>
              <a:t>Essential shortcuts &amp; their use cases</a:t>
            </a:r>
          </a:p>
          <a:p>
            <a:pPr marL="342900" indent="-342900">
              <a:buAutoNum type="arabicPeriod"/>
            </a:pPr>
            <a:r>
              <a:rPr lang="en-US" sz="1700" dirty="0">
                <a:latin typeface="Aptos" panose="020B0004020202020204" pitchFamily="34" charset="0"/>
                <a:cs typeface="Arial" panose="020B0604020202020204" pitchFamily="34" charset="0"/>
              </a:rPr>
              <a:t>Create aligned duplicates </a:t>
            </a:r>
          </a:p>
          <a:p>
            <a:pPr marL="342900" indent="-342900">
              <a:buAutoNum type="arabicPeriod"/>
            </a:pPr>
            <a:r>
              <a:rPr lang="en-US" sz="1700" dirty="0">
                <a:latin typeface="Aptos" panose="020B0004020202020204" pitchFamily="34" charset="0"/>
                <a:cs typeface="Arial" panose="020B0604020202020204" pitchFamily="34" charset="0"/>
              </a:rPr>
              <a:t>Lock Drawing Mode </a:t>
            </a:r>
          </a:p>
          <a:p>
            <a:pPr marL="342900" indent="-342900">
              <a:buAutoNum type="arabicPeriod"/>
            </a:pPr>
            <a:r>
              <a:rPr lang="en-US" sz="1700" dirty="0">
                <a:latin typeface="Aptos" panose="020B0004020202020204" pitchFamily="34" charset="0"/>
                <a:cs typeface="Arial" panose="020B0604020202020204" pitchFamily="34" charset="0"/>
              </a:rPr>
              <a:t>Magnifier effect </a:t>
            </a:r>
          </a:p>
          <a:p>
            <a:pPr marL="342900" indent="-342900">
              <a:buAutoNum type="arabicPeriod"/>
            </a:pPr>
            <a:r>
              <a:rPr lang="en-US" sz="1700" dirty="0">
                <a:latin typeface="Aptos" panose="020B0004020202020204" pitchFamily="34" charset="0"/>
                <a:cs typeface="Arial" panose="020B0604020202020204" pitchFamily="34" charset="0"/>
              </a:rPr>
              <a:t>Group and </a:t>
            </a:r>
            <a:r>
              <a:rPr lang="en-US" sz="1700" dirty="0" err="1">
                <a:latin typeface="Aptos" panose="020B0004020202020204" pitchFamily="34" charset="0"/>
                <a:cs typeface="Arial" panose="020B0604020202020204" pitchFamily="34" charset="0"/>
              </a:rPr>
              <a:t>UnGroup</a:t>
            </a:r>
            <a:r>
              <a:rPr lang="en-US" sz="1700" dirty="0">
                <a:latin typeface="Aptos" panose="020B0004020202020204" pitchFamily="34" charset="0"/>
                <a:cs typeface="Arial" panose="020B0604020202020204" pitchFamily="34" charset="0"/>
              </a:rPr>
              <a:t> </a:t>
            </a:r>
          </a:p>
          <a:p>
            <a:pPr marL="342900" indent="-342900">
              <a:buAutoNum type="arabicPeriod"/>
            </a:pPr>
            <a:r>
              <a:rPr lang="en-US" sz="1700" dirty="0">
                <a:latin typeface="Aptos" panose="020B0004020202020204" pitchFamily="34" charset="0"/>
                <a:cs typeface="Arial" panose="020B0604020202020204" pitchFamily="34" charset="0"/>
              </a:rPr>
              <a:t>Alignment with QAT Shortcut</a:t>
            </a:r>
          </a:p>
          <a:p>
            <a:r>
              <a:rPr lang="en-IN" sz="1700" dirty="0">
                <a:latin typeface="Aptos" panose="020B0004020202020204" pitchFamily="34" charset="0"/>
                <a:cs typeface="Arial" panose="020B0604020202020204" pitchFamily="34" charset="0"/>
              </a:rPr>
              <a:t>Video Link: </a:t>
            </a:r>
            <a:r>
              <a:rPr lang="en-IN" sz="1700" dirty="0">
                <a:latin typeface="Aptos" panose="020B0004020202020204" pitchFamily="34" charset="0"/>
                <a:cs typeface="Arial" panose="020B0604020202020204" pitchFamily="34" charset="0"/>
                <a:hlinkClick r:id="rId5"/>
              </a:rPr>
              <a:t>https://youtu.be/WqzT68RsZg4</a:t>
            </a:r>
            <a:r>
              <a:rPr lang="en-IN" sz="1700" dirty="0">
                <a:latin typeface="Aptos" panose="020B0004020202020204" pitchFamily="34" charset="0"/>
                <a:cs typeface="Arial" panose="020B0604020202020204" pitchFamily="34" charset="0"/>
              </a:rPr>
              <a:t> </a:t>
            </a:r>
          </a:p>
          <a:p>
            <a:endParaRPr lang="en-IN" sz="1700" dirty="0">
              <a:latin typeface="Aptos" panose="020B0004020202020204" pitchFamily="34" charset="0"/>
              <a:cs typeface="Arial" panose="020B0604020202020204" pitchFamily="34" charset="0"/>
            </a:endParaRPr>
          </a:p>
          <a:p>
            <a:r>
              <a:rPr lang="en-US" sz="1700" b="1" dirty="0">
                <a:latin typeface="Aptos" panose="020B0004020202020204" pitchFamily="34" charset="0"/>
                <a:cs typeface="Arial" panose="020B0604020202020204" pitchFamily="34" charset="0"/>
              </a:rPr>
              <a:t>Our YouTube Channels:</a:t>
            </a:r>
          </a:p>
          <a:p>
            <a:r>
              <a:rPr lang="en-US" sz="1700" dirty="0">
                <a:latin typeface="Aptos" panose="020B0004020202020204" pitchFamily="34" charset="0"/>
                <a:cs typeface="Arial" panose="020B0604020202020204" pitchFamily="34" charset="0"/>
              </a:rPr>
              <a:t>ENG: </a:t>
            </a:r>
            <a:r>
              <a:rPr lang="en-US" sz="1700" dirty="0">
                <a:latin typeface="Aptos" panose="020B0004020202020204" pitchFamily="34" charset="0"/>
                <a:cs typeface="Arial" panose="020B0604020202020204" pitchFamily="34" charset="0"/>
                <a:hlinkClick r:id="rId6"/>
              </a:rPr>
              <a:t>https://www.youtube.com/c/Yodalearning/videos</a:t>
            </a:r>
            <a:endParaRPr lang="en-US" sz="1700" dirty="0">
              <a:latin typeface="Aptos" panose="020B0004020202020204" pitchFamily="34" charset="0"/>
              <a:cs typeface="Arial" panose="020B0604020202020204" pitchFamily="34" charset="0"/>
            </a:endParaRPr>
          </a:p>
          <a:p>
            <a:r>
              <a:rPr lang="en-US" sz="1700" dirty="0">
                <a:latin typeface="Aptos" panose="020B0004020202020204" pitchFamily="34" charset="0"/>
                <a:cs typeface="Arial" panose="020B0604020202020204" pitchFamily="34" charset="0"/>
              </a:rPr>
              <a:t>HIN: </a:t>
            </a:r>
            <a:r>
              <a:rPr lang="en-US" sz="1700" dirty="0">
                <a:latin typeface="Aptos" panose="020B0004020202020204" pitchFamily="34" charset="0"/>
                <a:cs typeface="Arial" panose="020B0604020202020204" pitchFamily="34" charset="0"/>
                <a:hlinkClick r:id="rId7"/>
              </a:rPr>
              <a:t>https://www.youtube.com/c/ExcelSuperstar/videos</a:t>
            </a:r>
            <a:r>
              <a:rPr lang="en-US" sz="1700" dirty="0">
                <a:latin typeface="Aptos" panose="020B0004020202020204" pitchFamily="34" charset="0"/>
                <a:cs typeface="Arial" panose="020B0604020202020204" pitchFamily="34" charset="0"/>
              </a:rPr>
              <a:t> </a:t>
            </a:r>
          </a:p>
        </p:txBody>
      </p:sp>
    </p:spTree>
    <p:extLst>
      <p:ext uri="{BB962C8B-B14F-4D97-AF65-F5344CB8AC3E}">
        <p14:creationId xmlns:p14="http://schemas.microsoft.com/office/powerpoint/2010/main" val="3900128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a:xfrm>
            <a:off x="609601" y="143235"/>
            <a:ext cx="10972800" cy="615925"/>
          </a:xfrm>
        </p:spPr>
        <p:txBody>
          <a:bodyPr>
            <a:normAutofit/>
          </a:bodyPr>
          <a:lstStyle/>
          <a:p>
            <a:r>
              <a:rPr lang="en-IN" dirty="0"/>
              <a:t>Overview – Slide Master</a:t>
            </a:r>
            <a:endParaRPr lang="en-US" dirty="0"/>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31</a:t>
            </a:fld>
            <a:endParaRPr lang="en-US" dirty="0"/>
          </a:p>
        </p:txBody>
      </p:sp>
      <p:pic>
        <p:nvPicPr>
          <p:cNvPr id="8" name="Picture 2" descr="Logo&#10;&#10;Description automatically generated">
            <a:extLst>
              <a:ext uri="{FF2B5EF4-FFF2-40B4-BE49-F238E27FC236}">
                <a16:creationId xmlns:a16="http://schemas.microsoft.com/office/drawing/2014/main" id="{ADE740A7-653D-474C-A283-EAED8D6CBD4C}"/>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77436" y="2667709"/>
            <a:ext cx="1650245" cy="547222"/>
          </a:xfrm>
          <a:prstGeom prst="rect">
            <a:avLst/>
          </a:prstGeom>
          <a:noFill/>
        </p:spPr>
      </p:pic>
      <p:pic>
        <p:nvPicPr>
          <p:cNvPr id="9" name="Picture 8" descr="A picture containing text, necktie, person, person&#10;&#10;Description automatically generated">
            <a:extLst>
              <a:ext uri="{FF2B5EF4-FFF2-40B4-BE49-F238E27FC236}">
                <a16:creationId xmlns:a16="http://schemas.microsoft.com/office/drawing/2014/main" id="{74DC659B-753B-4D6D-980A-6845822278D2}"/>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21000"/>
                    </a14:imgEffect>
                  </a14:imgLayer>
                </a14:imgProps>
              </a:ext>
              <a:ext uri="{28A0092B-C50C-407E-A947-70E740481C1C}">
                <a14:useLocalDpi xmlns:a14="http://schemas.microsoft.com/office/drawing/2010/main"/>
              </a:ext>
            </a:extLst>
          </a:blip>
          <a:stretch>
            <a:fillRect/>
          </a:stretch>
        </p:blipFill>
        <p:spPr>
          <a:xfrm>
            <a:off x="4539575" y="2152455"/>
            <a:ext cx="975359" cy="975359"/>
          </a:xfrm>
          <a:prstGeom prst="ellipse">
            <a:avLst/>
          </a:prstGeom>
          <a:ln w="19050">
            <a:solidFill>
              <a:srgbClr val="0F6397"/>
            </a:solidFill>
          </a:ln>
        </p:spPr>
      </p:pic>
      <p:sp>
        <p:nvSpPr>
          <p:cNvPr id="6" name="TextBox 5">
            <a:extLst>
              <a:ext uri="{FF2B5EF4-FFF2-40B4-BE49-F238E27FC236}">
                <a16:creationId xmlns:a16="http://schemas.microsoft.com/office/drawing/2014/main" id="{663C23DB-F662-42D6-90CF-751AB1FC4082}"/>
              </a:ext>
            </a:extLst>
          </p:cNvPr>
          <p:cNvSpPr txBox="1"/>
          <p:nvPr/>
        </p:nvSpPr>
        <p:spPr>
          <a:xfrm>
            <a:off x="609600" y="1025237"/>
            <a:ext cx="8543635" cy="923330"/>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What is Slide Master</a:t>
            </a:r>
          </a:p>
          <a:p>
            <a:r>
              <a:rPr lang="en-IN" dirty="0">
                <a:latin typeface="Aptos" panose="020B0004020202020204" pitchFamily="34" charset="0"/>
                <a:sym typeface="Webdings" panose="05030102010509060703" pitchFamily="18" charset="2"/>
              </a:rPr>
              <a:t>How to use it to create Templates (Text Properties, Design, Footer positions)</a:t>
            </a:r>
          </a:p>
          <a:p>
            <a:r>
              <a:rPr lang="en-IN" dirty="0">
                <a:latin typeface="Aptos" panose="020B0004020202020204" pitchFamily="34" charset="0"/>
                <a:sym typeface="Webdings" panose="05030102010509060703" pitchFamily="18" charset="2"/>
              </a:rPr>
              <a:t>How to switch a slide to another layout</a:t>
            </a:r>
            <a:endParaRPr lang="en-IN" dirty="0">
              <a:latin typeface="Aptos" panose="020B0004020202020204" pitchFamily="34" charset="0"/>
            </a:endParaRPr>
          </a:p>
        </p:txBody>
      </p:sp>
    </p:spTree>
    <p:extLst>
      <p:ext uri="{BB962C8B-B14F-4D97-AF65-F5344CB8AC3E}">
        <p14:creationId xmlns:p14="http://schemas.microsoft.com/office/powerpoint/2010/main" val="2250351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IN" dirty="0"/>
              <a:t>Overview – Slide Master</a:t>
            </a:r>
            <a:endParaRPr lang="en-US" dirty="0"/>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32</a:t>
            </a:fld>
            <a:endParaRPr lang="en-US" dirty="0"/>
          </a:p>
        </p:txBody>
      </p:sp>
      <p:pic>
        <p:nvPicPr>
          <p:cNvPr id="11" name="Picture 10">
            <a:extLst>
              <a:ext uri="{FF2B5EF4-FFF2-40B4-BE49-F238E27FC236}">
                <a16:creationId xmlns:a16="http://schemas.microsoft.com/office/drawing/2014/main" id="{3B93D58C-CA44-41F0-89E2-BFC68327CD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1" y="2225566"/>
            <a:ext cx="3876472" cy="3876472"/>
          </a:xfrm>
          <a:prstGeom prst="rect">
            <a:avLst/>
          </a:prstGeom>
          <a:ln>
            <a:solidFill>
              <a:schemeClr val="tx1">
                <a:lumMod val="50000"/>
                <a:lumOff val="50000"/>
              </a:schemeClr>
            </a:solidFill>
          </a:ln>
        </p:spPr>
      </p:pic>
      <p:sp>
        <p:nvSpPr>
          <p:cNvPr id="5" name="TextBox 4">
            <a:extLst>
              <a:ext uri="{FF2B5EF4-FFF2-40B4-BE49-F238E27FC236}">
                <a16:creationId xmlns:a16="http://schemas.microsoft.com/office/drawing/2014/main" id="{2435B468-6935-4A08-A876-9B3CEC24968F}"/>
              </a:ext>
            </a:extLst>
          </p:cNvPr>
          <p:cNvSpPr txBox="1"/>
          <p:nvPr/>
        </p:nvSpPr>
        <p:spPr>
          <a:xfrm>
            <a:off x="609601" y="1059881"/>
            <a:ext cx="7869184" cy="923330"/>
          </a:xfrm>
          <a:prstGeom prst="rect">
            <a:avLst/>
          </a:prstGeom>
          <a:noFill/>
        </p:spPr>
        <p:txBody>
          <a:bodyPr wrap="square" rtlCol="0">
            <a:spAutoFit/>
          </a:bodyPr>
          <a:lstStyle/>
          <a:p>
            <a:r>
              <a:rPr lang="en-IN" dirty="0">
                <a:solidFill>
                  <a:schemeClr val="bg1">
                    <a:lumMod val="50000"/>
                  </a:schemeClr>
                </a:solidFill>
                <a:latin typeface="Aptos" panose="020B0004020202020204" pitchFamily="34" charset="0"/>
                <a:sym typeface="Webdings" panose="05030102010509060703" pitchFamily="18" charset="2"/>
              </a:rPr>
              <a:t>What is Slide Master</a:t>
            </a:r>
          </a:p>
          <a:p>
            <a:r>
              <a:rPr lang="en-IN" dirty="0">
                <a:solidFill>
                  <a:schemeClr val="bg1">
                    <a:lumMod val="50000"/>
                  </a:schemeClr>
                </a:solidFill>
                <a:latin typeface="Aptos" panose="020B0004020202020204" pitchFamily="34" charset="0"/>
                <a:sym typeface="Webdings" panose="05030102010509060703" pitchFamily="18" charset="2"/>
              </a:rPr>
              <a:t>How to use it to create Templates (Text Properties, Design, Footer positions)</a:t>
            </a:r>
          </a:p>
          <a:p>
            <a:r>
              <a:rPr lang="en-IN" b="1" dirty="0">
                <a:latin typeface="Aptos" panose="020B0004020202020204" pitchFamily="34" charset="0"/>
                <a:sym typeface="Webdings" panose="05030102010509060703" pitchFamily="18" charset="2"/>
              </a:rPr>
              <a:t>How to switch a slide to another layout</a:t>
            </a:r>
            <a:endParaRPr lang="en-IN" b="1" dirty="0">
              <a:latin typeface="Aptos" panose="020B0004020202020204" pitchFamily="34" charset="0"/>
            </a:endParaRPr>
          </a:p>
        </p:txBody>
      </p:sp>
    </p:spTree>
    <p:extLst>
      <p:ext uri="{BB962C8B-B14F-4D97-AF65-F5344CB8AC3E}">
        <p14:creationId xmlns:p14="http://schemas.microsoft.com/office/powerpoint/2010/main" val="723959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Ungroup a SmartArt</a:t>
            </a:r>
            <a:endParaRPr lang="en-US" dirty="0">
              <a:solidFill>
                <a:srgbClr val="0F6397"/>
              </a:solidFill>
            </a:endParaRP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33</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Ctrl Shift G - twice</a:t>
            </a:r>
            <a:endParaRPr lang="en-IN" dirty="0">
              <a:latin typeface="Aptos" panose="020B0004020202020204" pitchFamily="34" charset="0"/>
            </a:endParaRPr>
          </a:p>
        </p:txBody>
      </p:sp>
      <p:sp>
        <p:nvSpPr>
          <p:cNvPr id="5" name="Circular Arrow 9">
            <a:extLst>
              <a:ext uri="{FF2B5EF4-FFF2-40B4-BE49-F238E27FC236}">
                <a16:creationId xmlns:a16="http://schemas.microsoft.com/office/drawing/2014/main" id="{61CA21F7-70AE-42AB-822F-C92817C505DC}"/>
              </a:ext>
            </a:extLst>
          </p:cNvPr>
          <p:cNvSpPr/>
          <p:nvPr/>
        </p:nvSpPr>
        <p:spPr>
          <a:xfrm>
            <a:off x="856789" y="2691802"/>
            <a:ext cx="2077373" cy="2077373"/>
          </a:xfrm>
          <a:prstGeom prst="circularArrow">
            <a:avLst>
              <a:gd name="adj1" fmla="val 4687"/>
              <a:gd name="adj2" fmla="val 299029"/>
              <a:gd name="adj3" fmla="val 2476661"/>
              <a:gd name="adj4" fmla="val 12844038"/>
              <a:gd name="adj5" fmla="val 5469"/>
            </a:avLst>
          </a:prstGeom>
          <a:solidFill>
            <a:srgbClr val="0F6397"/>
          </a:solidFill>
        </p:spPr>
        <p:style>
          <a:lnRef idx="0">
            <a:schemeClr val="accent2">
              <a:shade val="90000"/>
              <a:hueOff val="0"/>
              <a:satOff val="0"/>
              <a:lumOff val="0"/>
              <a:alphaOff val="0"/>
            </a:schemeClr>
          </a:lnRef>
          <a:fillRef idx="1">
            <a:schemeClr val="accent2">
              <a:shade val="90000"/>
              <a:hueOff val="0"/>
              <a:satOff val="0"/>
              <a:lumOff val="0"/>
              <a:alphaOff val="0"/>
            </a:schemeClr>
          </a:fillRef>
          <a:effectRef idx="0">
            <a:schemeClr val="accent2">
              <a:shade val="90000"/>
              <a:hueOff val="0"/>
              <a:satOff val="0"/>
              <a:lumOff val="0"/>
              <a:alphaOff val="0"/>
            </a:schemeClr>
          </a:effectRef>
          <a:fontRef idx="minor">
            <a:schemeClr val="lt1"/>
          </a:fontRef>
        </p:style>
        <p:txBody>
          <a:bodyPr/>
          <a:lstStyle/>
          <a:p>
            <a:endParaRPr lang="en-US" dirty="0">
              <a:latin typeface="Aptos" panose="020B0004020202020204" pitchFamily="34" charset="0"/>
            </a:endParaRPr>
          </a:p>
        </p:txBody>
      </p:sp>
      <p:sp>
        <p:nvSpPr>
          <p:cNvPr id="6" name="Partial Circle 5">
            <a:extLst>
              <a:ext uri="{FF2B5EF4-FFF2-40B4-BE49-F238E27FC236}">
                <a16:creationId xmlns:a16="http://schemas.microsoft.com/office/drawing/2014/main" id="{0BF2CF79-4342-4C99-810A-59B3740EBBEE}"/>
              </a:ext>
            </a:extLst>
          </p:cNvPr>
          <p:cNvSpPr/>
          <p:nvPr/>
        </p:nvSpPr>
        <p:spPr>
          <a:xfrm>
            <a:off x="856789" y="5211689"/>
            <a:ext cx="1070723" cy="1070723"/>
          </a:xfrm>
          <a:prstGeom prst="pie">
            <a:avLst>
              <a:gd name="adj1" fmla="val 9000000"/>
              <a:gd name="adj2" fmla="val 16200000"/>
            </a:avLst>
          </a:prstGeom>
          <a:solidFill>
            <a:srgbClr val="0F6397"/>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Aptos" panose="020B0004020202020204" pitchFamily="34" charset="0"/>
            </a:endParaRPr>
          </a:p>
        </p:txBody>
      </p:sp>
      <p:sp>
        <p:nvSpPr>
          <p:cNvPr id="7" name="Chord 6">
            <a:extLst>
              <a:ext uri="{FF2B5EF4-FFF2-40B4-BE49-F238E27FC236}">
                <a16:creationId xmlns:a16="http://schemas.microsoft.com/office/drawing/2014/main" id="{4DAE623B-4518-4A86-8098-ACE5212027E6}"/>
              </a:ext>
            </a:extLst>
          </p:cNvPr>
          <p:cNvSpPr/>
          <p:nvPr/>
        </p:nvSpPr>
        <p:spPr>
          <a:xfrm>
            <a:off x="1672950" y="4805196"/>
            <a:ext cx="1261212" cy="1261212"/>
          </a:xfrm>
          <a:prstGeom prst="chord">
            <a:avLst>
              <a:gd name="adj1" fmla="val 20431728"/>
              <a:gd name="adj2" fmla="val 11968272"/>
            </a:avLst>
          </a:prstGeom>
          <a:solidFill>
            <a:srgbClr val="0F6397"/>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Aptos" panose="020B0004020202020204" pitchFamily="34" charset="0"/>
            </a:endParaRPr>
          </a:p>
        </p:txBody>
      </p:sp>
      <p:pic>
        <p:nvPicPr>
          <p:cNvPr id="8" name="Picture 7">
            <a:extLst>
              <a:ext uri="{FF2B5EF4-FFF2-40B4-BE49-F238E27FC236}">
                <a16:creationId xmlns:a16="http://schemas.microsoft.com/office/drawing/2014/main" id="{ADA39B2C-F4DF-DEF9-478F-E24C06555FB3}"/>
              </a:ext>
            </a:extLst>
          </p:cNvPr>
          <p:cNvPicPr>
            <a:picLocks noChangeAspect="1"/>
          </p:cNvPicPr>
          <p:nvPr/>
        </p:nvPicPr>
        <p:blipFill>
          <a:blip r:embed="rId2"/>
          <a:stretch>
            <a:fillRect/>
          </a:stretch>
        </p:blipFill>
        <p:spPr>
          <a:xfrm>
            <a:off x="3883977" y="1420388"/>
            <a:ext cx="898305" cy="898305"/>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graphicFrame>
        <p:nvGraphicFramePr>
          <p:cNvPr id="9" name="Diagram 8">
            <a:extLst>
              <a:ext uri="{FF2B5EF4-FFF2-40B4-BE49-F238E27FC236}">
                <a16:creationId xmlns:a16="http://schemas.microsoft.com/office/drawing/2014/main" id="{343EC4AE-49B7-A55E-A988-7FDACE2A711E}"/>
              </a:ext>
            </a:extLst>
          </p:cNvPr>
          <p:cNvGraphicFramePr/>
          <p:nvPr>
            <p:extLst>
              <p:ext uri="{D42A27DB-BD31-4B8C-83A1-F6EECF244321}">
                <p14:modId xmlns:p14="http://schemas.microsoft.com/office/powerpoint/2010/main" val="504900735"/>
              </p:ext>
            </p:extLst>
          </p:nvPr>
        </p:nvGraphicFramePr>
        <p:xfrm>
          <a:off x="5343994" y="1334844"/>
          <a:ext cx="7153353" cy="2395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4217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Layering Images</a:t>
            </a:r>
            <a:endParaRPr lang="en-US" dirty="0">
              <a:solidFill>
                <a:srgbClr val="0F6397"/>
              </a:solidFill>
            </a:endParaRP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34</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646331"/>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Bring to Front / Bring Forward</a:t>
            </a:r>
          </a:p>
          <a:p>
            <a:r>
              <a:rPr lang="en-IN" dirty="0">
                <a:latin typeface="Aptos" panose="020B0004020202020204" pitchFamily="34" charset="0"/>
                <a:sym typeface="Webdings" panose="05030102010509060703" pitchFamily="18" charset="2"/>
              </a:rPr>
              <a:t>Send to Back / Send Backward</a:t>
            </a:r>
          </a:p>
        </p:txBody>
      </p:sp>
      <p:pic>
        <p:nvPicPr>
          <p:cNvPr id="5" name="Picture 4">
            <a:extLst>
              <a:ext uri="{FF2B5EF4-FFF2-40B4-BE49-F238E27FC236}">
                <a16:creationId xmlns:a16="http://schemas.microsoft.com/office/drawing/2014/main" id="{3B8C2321-ED69-4715-20EE-DE06A6F4B479}"/>
              </a:ext>
            </a:extLst>
          </p:cNvPr>
          <p:cNvPicPr>
            <a:picLocks noChangeAspect="1"/>
          </p:cNvPicPr>
          <p:nvPr/>
        </p:nvPicPr>
        <p:blipFill>
          <a:blip r:embed="rId2"/>
          <a:stretch>
            <a:fillRect/>
          </a:stretch>
        </p:blipFill>
        <p:spPr>
          <a:xfrm>
            <a:off x="795131" y="2172348"/>
            <a:ext cx="2139696" cy="2633472"/>
          </a:xfrm>
          <a:prstGeom prst="rect">
            <a:avLst/>
          </a:prstGeom>
        </p:spPr>
      </p:pic>
      <p:pic>
        <p:nvPicPr>
          <p:cNvPr id="6" name="Picture 5">
            <a:extLst>
              <a:ext uri="{FF2B5EF4-FFF2-40B4-BE49-F238E27FC236}">
                <a16:creationId xmlns:a16="http://schemas.microsoft.com/office/drawing/2014/main" id="{C1EE18D1-4372-D5E2-8B5E-FB5A0ECDCB76}"/>
              </a:ext>
            </a:extLst>
          </p:cNvPr>
          <p:cNvPicPr>
            <a:picLocks noChangeAspect="1"/>
          </p:cNvPicPr>
          <p:nvPr/>
        </p:nvPicPr>
        <p:blipFill>
          <a:blip r:embed="rId3"/>
          <a:stretch>
            <a:fillRect/>
          </a:stretch>
        </p:blipFill>
        <p:spPr>
          <a:xfrm>
            <a:off x="3272176" y="3432449"/>
            <a:ext cx="2139696" cy="2633472"/>
          </a:xfrm>
          <a:prstGeom prst="rect">
            <a:avLst/>
          </a:prstGeom>
        </p:spPr>
      </p:pic>
      <p:pic>
        <p:nvPicPr>
          <p:cNvPr id="7" name="Picture 6">
            <a:extLst>
              <a:ext uri="{FF2B5EF4-FFF2-40B4-BE49-F238E27FC236}">
                <a16:creationId xmlns:a16="http://schemas.microsoft.com/office/drawing/2014/main" id="{81B4C170-B972-97FD-6DBB-9C94770456DA}"/>
              </a:ext>
            </a:extLst>
          </p:cNvPr>
          <p:cNvPicPr>
            <a:picLocks noChangeAspect="1"/>
          </p:cNvPicPr>
          <p:nvPr/>
        </p:nvPicPr>
        <p:blipFill>
          <a:blip r:embed="rId4"/>
          <a:stretch>
            <a:fillRect/>
          </a:stretch>
        </p:blipFill>
        <p:spPr>
          <a:xfrm>
            <a:off x="2092960" y="2690508"/>
            <a:ext cx="2139696" cy="2633472"/>
          </a:xfrm>
          <a:prstGeom prst="rect">
            <a:avLst/>
          </a:prstGeom>
        </p:spPr>
      </p:pic>
    </p:spTree>
    <p:extLst>
      <p:ext uri="{BB962C8B-B14F-4D97-AF65-F5344CB8AC3E}">
        <p14:creationId xmlns:p14="http://schemas.microsoft.com/office/powerpoint/2010/main" val="3220164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Convert boring text paragraphs to SmartArt in 3 steps</a:t>
            </a:r>
            <a:endParaRPr lang="en-US" dirty="0">
              <a:solidFill>
                <a:srgbClr val="0F6397"/>
              </a:solidFill>
            </a:endParaRP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35</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646331"/>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Select text -&gt; Right-click -&gt; Convert to SmartArt</a:t>
            </a:r>
          </a:p>
          <a:p>
            <a:r>
              <a:rPr lang="en-IN" dirty="0">
                <a:latin typeface="Aptos" panose="020B0004020202020204" pitchFamily="34" charset="0"/>
                <a:sym typeface="Webdings" panose="05030102010509060703" pitchFamily="18" charset="2"/>
              </a:rPr>
              <a:t>SmartArt Design tab</a:t>
            </a:r>
            <a:endParaRPr lang="en-IN" dirty="0">
              <a:latin typeface="Aptos" panose="020B0004020202020204" pitchFamily="34" charset="0"/>
            </a:endParaRPr>
          </a:p>
        </p:txBody>
      </p:sp>
      <p:sp>
        <p:nvSpPr>
          <p:cNvPr id="5" name="Rectangle 4">
            <a:extLst>
              <a:ext uri="{FF2B5EF4-FFF2-40B4-BE49-F238E27FC236}">
                <a16:creationId xmlns:a16="http://schemas.microsoft.com/office/drawing/2014/main" id="{5C8F7CA6-5575-4B23-9066-81F9C291CFD5}"/>
              </a:ext>
            </a:extLst>
          </p:cNvPr>
          <p:cNvSpPr/>
          <p:nvPr/>
        </p:nvSpPr>
        <p:spPr>
          <a:xfrm>
            <a:off x="609601" y="2497867"/>
            <a:ext cx="10972800" cy="3555845"/>
          </a:xfrm>
          <a:prstGeom prst="rect">
            <a:avLst/>
          </a:prstGeom>
        </p:spPr>
        <p:txBody>
          <a:bodyPr wrap="square">
            <a:spAutoFit/>
          </a:bodyPr>
          <a:lstStyle/>
          <a:p>
            <a:pPr marL="228600" indent="-228600">
              <a:lnSpc>
                <a:spcPct val="107000"/>
              </a:lnSpc>
              <a:spcAft>
                <a:spcPts val="800"/>
              </a:spcAft>
              <a:buFont typeface="+mj-lt"/>
              <a:buAutoNum type="arabicPeriod"/>
            </a:pPr>
            <a:r>
              <a:rPr lang="en-US" sz="1200" b="1" dirty="0">
                <a:latin typeface="Georgia" panose="02040502050405020303" pitchFamily="18" charset="0"/>
              </a:rPr>
              <a:t>Scenario 1</a:t>
            </a:r>
          </a:p>
          <a:p>
            <a:pPr marL="628650" lvl="1" indent="-171450">
              <a:lnSpc>
                <a:spcPct val="107000"/>
              </a:lnSpc>
              <a:spcAft>
                <a:spcPts val="800"/>
              </a:spcAft>
              <a:buFont typeface="Arial" panose="020B0604020202020204" pitchFamily="34" charset="0"/>
              <a:buChar char="•"/>
            </a:pPr>
            <a:r>
              <a:rPr lang="en-US" sz="1200" dirty="0">
                <a:latin typeface="Georgia" panose="02040502050405020303" pitchFamily="18" charset="0"/>
              </a:rPr>
              <a:t>As information grows (in both access and volume) and Indian consumers and businesses are more able to apply this information in their decision making, they become more empowered. And with their increased empowerment, they’ll demand ever more value from the products and services they buy—including greater quality and convenience. Companies will need to rethink their business models and competitive strategies to profitably serve these customers.</a:t>
            </a:r>
          </a:p>
          <a:p>
            <a:pPr marL="228600" indent="-228600">
              <a:lnSpc>
                <a:spcPct val="107000"/>
              </a:lnSpc>
              <a:spcAft>
                <a:spcPts val="800"/>
              </a:spcAft>
              <a:buFont typeface="+mj-lt"/>
              <a:buAutoNum type="arabicPeriod"/>
            </a:pPr>
            <a:r>
              <a:rPr lang="en-US" sz="1200" b="1" dirty="0">
                <a:latin typeface="Georgia" panose="02040502050405020303" pitchFamily="18" charset="0"/>
              </a:rPr>
              <a:t>Scenario 2</a:t>
            </a:r>
          </a:p>
          <a:p>
            <a:pPr marL="628650" lvl="1" indent="-171450">
              <a:lnSpc>
                <a:spcPct val="107000"/>
              </a:lnSpc>
              <a:spcAft>
                <a:spcPts val="800"/>
              </a:spcAft>
              <a:buFont typeface="Arial" panose="020B0604020202020204" pitchFamily="34" charset="0"/>
              <a:buChar char="•"/>
            </a:pPr>
            <a:r>
              <a:rPr lang="en-US" sz="1200" dirty="0">
                <a:latin typeface="Georgia" panose="02040502050405020303" pitchFamily="18" charset="0"/>
              </a:rPr>
              <a:t> As information grows (in both access and volume) and Indian consumers and businesses are more able to apply this information in their decision making, they become more empowered. And with their increased empowerment, they’ll demand ever more value from the products and services they buy—including greater quality and convenience. Companies will need to rethink their business models and competitive strategies to profitably serve these customers.</a:t>
            </a:r>
          </a:p>
          <a:p>
            <a:pPr marL="228600" indent="-228600">
              <a:lnSpc>
                <a:spcPct val="107000"/>
              </a:lnSpc>
              <a:spcAft>
                <a:spcPts val="800"/>
              </a:spcAft>
              <a:buFont typeface="+mj-lt"/>
              <a:buAutoNum type="arabicPeriod"/>
            </a:pPr>
            <a:r>
              <a:rPr lang="en-US" sz="1200" b="1" dirty="0">
                <a:latin typeface="Georgia" panose="02040502050405020303" pitchFamily="18" charset="0"/>
              </a:rPr>
              <a:t>Scenario 3</a:t>
            </a:r>
          </a:p>
          <a:p>
            <a:pPr marL="628650" lvl="1" indent="-171450">
              <a:lnSpc>
                <a:spcPct val="107000"/>
              </a:lnSpc>
              <a:spcAft>
                <a:spcPts val="800"/>
              </a:spcAft>
              <a:buFont typeface="Arial" panose="020B0604020202020204" pitchFamily="34" charset="0"/>
              <a:buChar char="•"/>
            </a:pPr>
            <a:r>
              <a:rPr lang="en-US" sz="1200" dirty="0">
                <a:latin typeface="Georgia" panose="02040502050405020303" pitchFamily="18" charset="0"/>
              </a:rPr>
              <a:t>As information grows (in both access and volume) and Indian consumers and businesses are more able to apply this information in their decision making, they become more empowered. And with their increased empowerment, they’ll demand ever more value from the products and services they buy—including greater quality and convenience. Companies will need to rethink their business models and competitive strategies to profitably serve these customers.</a:t>
            </a:r>
          </a:p>
        </p:txBody>
      </p:sp>
      <p:sp>
        <p:nvSpPr>
          <p:cNvPr id="6" name="TextBox 5">
            <a:extLst>
              <a:ext uri="{FF2B5EF4-FFF2-40B4-BE49-F238E27FC236}">
                <a16:creationId xmlns:a16="http://schemas.microsoft.com/office/drawing/2014/main" id="{27613751-FBAD-49E8-8EF9-04D300FA7D61}"/>
              </a:ext>
            </a:extLst>
          </p:cNvPr>
          <p:cNvSpPr txBox="1"/>
          <p:nvPr/>
        </p:nvSpPr>
        <p:spPr>
          <a:xfrm>
            <a:off x="609599" y="1935678"/>
            <a:ext cx="4342269" cy="584775"/>
          </a:xfrm>
          <a:prstGeom prst="rect">
            <a:avLst/>
          </a:prstGeom>
          <a:noFill/>
        </p:spPr>
        <p:txBody>
          <a:bodyPr wrap="square" rtlCol="0">
            <a:spAutoFit/>
          </a:bodyPr>
          <a:lstStyle/>
          <a:p>
            <a:r>
              <a:rPr lang="en-US" b="1" dirty="0">
                <a:latin typeface="Georgia" panose="02040502050405020303" pitchFamily="18" charset="0"/>
              </a:rPr>
              <a:t>Three economic-growth scenarios</a:t>
            </a:r>
            <a:r>
              <a:rPr lang="en-US" sz="1400" dirty="0">
                <a:latin typeface="Georgia" panose="02040502050405020303" pitchFamily="18" charset="0"/>
              </a:rPr>
              <a:t> </a:t>
            </a:r>
            <a:br>
              <a:rPr lang="en-US" sz="1400" dirty="0">
                <a:latin typeface="Georgia" panose="02040502050405020303" pitchFamily="18" charset="0"/>
              </a:rPr>
            </a:br>
            <a:endParaRPr lang="en-US" sz="1400" dirty="0">
              <a:latin typeface="Georgia" panose="02040502050405020303" pitchFamily="18" charset="0"/>
            </a:endParaRPr>
          </a:p>
        </p:txBody>
      </p:sp>
      <p:sp>
        <p:nvSpPr>
          <p:cNvPr id="7" name="Rectangle 6">
            <a:extLst>
              <a:ext uri="{FF2B5EF4-FFF2-40B4-BE49-F238E27FC236}">
                <a16:creationId xmlns:a16="http://schemas.microsoft.com/office/drawing/2014/main" id="{3DA0B239-C6B3-4EFB-842F-B5406CEC1631}"/>
              </a:ext>
            </a:extLst>
          </p:cNvPr>
          <p:cNvSpPr/>
          <p:nvPr/>
        </p:nvSpPr>
        <p:spPr>
          <a:xfrm>
            <a:off x="3260126" y="6016548"/>
            <a:ext cx="4100803" cy="246221"/>
          </a:xfrm>
          <a:prstGeom prst="rect">
            <a:avLst/>
          </a:prstGeom>
        </p:spPr>
        <p:txBody>
          <a:bodyPr wrap="none">
            <a:spAutoFit/>
          </a:bodyPr>
          <a:lstStyle/>
          <a:p>
            <a:r>
              <a:rPr lang="en-US" sz="1000" i="1" dirty="0">
                <a:solidFill>
                  <a:schemeClr val="tx1">
                    <a:lumMod val="65000"/>
                    <a:lumOff val="35000"/>
                  </a:schemeClr>
                </a:solidFill>
                <a:latin typeface="Aptos" panose="020B0004020202020204" pitchFamily="34" charset="0"/>
              </a:rPr>
              <a:t>Source: PwC India Website - PWC_future-of-india-the-winning-leap.pdf</a:t>
            </a:r>
          </a:p>
        </p:txBody>
      </p:sp>
    </p:spTree>
    <p:extLst>
      <p:ext uri="{BB962C8B-B14F-4D97-AF65-F5344CB8AC3E}">
        <p14:creationId xmlns:p14="http://schemas.microsoft.com/office/powerpoint/2010/main" val="491791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Convert pictures to SmartArt in 3 steps</a:t>
            </a:r>
            <a:endParaRPr lang="en-US" dirty="0">
              <a:solidFill>
                <a:srgbClr val="0F6397"/>
              </a:solidFill>
            </a:endParaRP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36</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Picture Format tab -&gt; Picture Layout</a:t>
            </a:r>
            <a:endParaRPr lang="en-IN" dirty="0">
              <a:latin typeface="Aptos" panose="020B0004020202020204" pitchFamily="34" charset="0"/>
            </a:endParaRPr>
          </a:p>
        </p:txBody>
      </p:sp>
      <p:pic>
        <p:nvPicPr>
          <p:cNvPr id="13" name="Picture 12">
            <a:extLst>
              <a:ext uri="{FF2B5EF4-FFF2-40B4-BE49-F238E27FC236}">
                <a16:creationId xmlns:a16="http://schemas.microsoft.com/office/drawing/2014/main" id="{49BB97EA-98C7-4876-96FC-59AD28531C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9506" y="2607012"/>
            <a:ext cx="2469405" cy="2200197"/>
          </a:xfrm>
          <a:prstGeom prst="rect">
            <a:avLst/>
          </a:prstGeom>
        </p:spPr>
      </p:pic>
      <p:pic>
        <p:nvPicPr>
          <p:cNvPr id="15" name="Picture 14">
            <a:extLst>
              <a:ext uri="{FF2B5EF4-FFF2-40B4-BE49-F238E27FC236}">
                <a16:creationId xmlns:a16="http://schemas.microsoft.com/office/drawing/2014/main" id="{68B71AB3-6075-4059-AC53-D7B2F8055F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9934" y="1949170"/>
            <a:ext cx="3098711" cy="1903629"/>
          </a:xfrm>
          <a:prstGeom prst="rect">
            <a:avLst/>
          </a:prstGeom>
        </p:spPr>
      </p:pic>
      <p:pic>
        <p:nvPicPr>
          <p:cNvPr id="17" name="Picture 16">
            <a:extLst>
              <a:ext uri="{FF2B5EF4-FFF2-40B4-BE49-F238E27FC236}">
                <a16:creationId xmlns:a16="http://schemas.microsoft.com/office/drawing/2014/main" id="{07B27FB2-BDA1-4742-AF8A-F0C9872A4C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9506" y="2607012"/>
            <a:ext cx="4247745" cy="2730693"/>
          </a:xfrm>
          <a:prstGeom prst="rect">
            <a:avLst/>
          </a:prstGeom>
        </p:spPr>
      </p:pic>
      <p:pic>
        <p:nvPicPr>
          <p:cNvPr id="19" name="Picture 18">
            <a:extLst>
              <a:ext uri="{FF2B5EF4-FFF2-40B4-BE49-F238E27FC236}">
                <a16:creationId xmlns:a16="http://schemas.microsoft.com/office/drawing/2014/main" id="{322EF5E8-91E8-4051-8313-7FBE4BA0275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1597" t="11921" r="25570" b="9968"/>
          <a:stretch/>
        </p:blipFill>
        <p:spPr>
          <a:xfrm>
            <a:off x="7773010" y="2124098"/>
            <a:ext cx="3531141" cy="2915372"/>
          </a:xfrm>
          <a:prstGeom prst="rect">
            <a:avLst/>
          </a:prstGeom>
        </p:spPr>
      </p:pic>
    </p:spTree>
    <p:extLst>
      <p:ext uri="{BB962C8B-B14F-4D97-AF65-F5344CB8AC3E}">
        <p14:creationId xmlns:p14="http://schemas.microsoft.com/office/powerpoint/2010/main" val="4279083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Convert pictures to SmartArt in 3 steps (…cont’d)</a:t>
            </a:r>
            <a:endParaRPr lang="en-US" dirty="0">
              <a:solidFill>
                <a:srgbClr val="0F6397"/>
              </a:solidFill>
            </a:endParaRP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37</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Picture Format tab -&gt; Picture Layout</a:t>
            </a:r>
            <a:endParaRPr lang="en-IN" dirty="0">
              <a:latin typeface="Aptos" panose="020B0004020202020204" pitchFamily="34" charset="0"/>
            </a:endParaRPr>
          </a:p>
        </p:txBody>
      </p:sp>
      <p:pic>
        <p:nvPicPr>
          <p:cNvPr id="5" name="Picture 4">
            <a:extLst>
              <a:ext uri="{FF2B5EF4-FFF2-40B4-BE49-F238E27FC236}">
                <a16:creationId xmlns:a16="http://schemas.microsoft.com/office/drawing/2014/main" id="{091D5666-6069-424C-865C-9C203DB79FF3}"/>
              </a:ext>
            </a:extLst>
          </p:cNvPr>
          <p:cNvPicPr>
            <a:picLocks noChangeAspect="1"/>
          </p:cNvPicPr>
          <p:nvPr/>
        </p:nvPicPr>
        <p:blipFill>
          <a:blip r:embed="rId2"/>
          <a:stretch>
            <a:fillRect/>
          </a:stretch>
        </p:blipFill>
        <p:spPr>
          <a:xfrm>
            <a:off x="609600" y="1941640"/>
            <a:ext cx="2139696" cy="2633472"/>
          </a:xfrm>
          <a:prstGeom prst="rect">
            <a:avLst/>
          </a:prstGeom>
        </p:spPr>
      </p:pic>
      <p:pic>
        <p:nvPicPr>
          <p:cNvPr id="6" name="Picture 5">
            <a:extLst>
              <a:ext uri="{FF2B5EF4-FFF2-40B4-BE49-F238E27FC236}">
                <a16:creationId xmlns:a16="http://schemas.microsoft.com/office/drawing/2014/main" id="{09216050-BFB6-4545-A50F-D7CC77950A7F}"/>
              </a:ext>
            </a:extLst>
          </p:cNvPr>
          <p:cNvPicPr>
            <a:picLocks noChangeAspect="1"/>
          </p:cNvPicPr>
          <p:nvPr/>
        </p:nvPicPr>
        <p:blipFill>
          <a:blip r:embed="rId3"/>
          <a:stretch>
            <a:fillRect/>
          </a:stretch>
        </p:blipFill>
        <p:spPr>
          <a:xfrm>
            <a:off x="3324971" y="1852026"/>
            <a:ext cx="2139696" cy="2633472"/>
          </a:xfrm>
          <a:prstGeom prst="rect">
            <a:avLst/>
          </a:prstGeom>
        </p:spPr>
      </p:pic>
      <p:pic>
        <p:nvPicPr>
          <p:cNvPr id="7" name="Picture 6">
            <a:extLst>
              <a:ext uri="{FF2B5EF4-FFF2-40B4-BE49-F238E27FC236}">
                <a16:creationId xmlns:a16="http://schemas.microsoft.com/office/drawing/2014/main" id="{DCF1A39E-0610-4629-96DF-2BC8DBB418A5}"/>
              </a:ext>
            </a:extLst>
          </p:cNvPr>
          <p:cNvPicPr>
            <a:picLocks noChangeAspect="1"/>
          </p:cNvPicPr>
          <p:nvPr/>
        </p:nvPicPr>
        <p:blipFill>
          <a:blip r:embed="rId4"/>
          <a:stretch>
            <a:fillRect/>
          </a:stretch>
        </p:blipFill>
        <p:spPr>
          <a:xfrm>
            <a:off x="5161936" y="1996520"/>
            <a:ext cx="2139696" cy="2633472"/>
          </a:xfrm>
          <a:prstGeom prst="rect">
            <a:avLst/>
          </a:prstGeom>
        </p:spPr>
      </p:pic>
      <p:pic>
        <p:nvPicPr>
          <p:cNvPr id="8" name="Picture 7">
            <a:extLst>
              <a:ext uri="{FF2B5EF4-FFF2-40B4-BE49-F238E27FC236}">
                <a16:creationId xmlns:a16="http://schemas.microsoft.com/office/drawing/2014/main" id="{80B4CC3A-5F3D-4786-B116-7B1F779A056E}"/>
              </a:ext>
            </a:extLst>
          </p:cNvPr>
          <p:cNvPicPr>
            <a:picLocks noChangeAspect="1"/>
          </p:cNvPicPr>
          <p:nvPr/>
        </p:nvPicPr>
        <p:blipFill>
          <a:blip r:embed="rId5"/>
          <a:stretch>
            <a:fillRect/>
          </a:stretch>
        </p:blipFill>
        <p:spPr>
          <a:xfrm>
            <a:off x="6074435" y="2172348"/>
            <a:ext cx="2139696" cy="2633472"/>
          </a:xfrm>
          <a:prstGeom prst="rect">
            <a:avLst/>
          </a:prstGeom>
        </p:spPr>
      </p:pic>
      <p:pic>
        <p:nvPicPr>
          <p:cNvPr id="9" name="Picture 8">
            <a:extLst>
              <a:ext uri="{FF2B5EF4-FFF2-40B4-BE49-F238E27FC236}">
                <a16:creationId xmlns:a16="http://schemas.microsoft.com/office/drawing/2014/main" id="{EAB745A8-51ED-41E8-AA16-D2BBC3E86B52}"/>
              </a:ext>
            </a:extLst>
          </p:cNvPr>
          <p:cNvPicPr>
            <a:picLocks noChangeAspect="1"/>
          </p:cNvPicPr>
          <p:nvPr/>
        </p:nvPicPr>
        <p:blipFill>
          <a:blip r:embed="rId6"/>
          <a:stretch>
            <a:fillRect/>
          </a:stretch>
        </p:blipFill>
        <p:spPr>
          <a:xfrm>
            <a:off x="8490697" y="2624627"/>
            <a:ext cx="2139696" cy="2633472"/>
          </a:xfrm>
          <a:prstGeom prst="rect">
            <a:avLst/>
          </a:prstGeom>
        </p:spPr>
      </p:pic>
      <p:sp>
        <p:nvSpPr>
          <p:cNvPr id="10" name="TextBox 9">
            <a:extLst>
              <a:ext uri="{FF2B5EF4-FFF2-40B4-BE49-F238E27FC236}">
                <a16:creationId xmlns:a16="http://schemas.microsoft.com/office/drawing/2014/main" id="{C368F9D6-F0F5-4B75-93EC-8360A4D059E7}"/>
              </a:ext>
            </a:extLst>
          </p:cNvPr>
          <p:cNvSpPr txBox="1"/>
          <p:nvPr/>
        </p:nvSpPr>
        <p:spPr>
          <a:xfrm>
            <a:off x="689735" y="5866644"/>
            <a:ext cx="6323527" cy="523220"/>
          </a:xfrm>
          <a:prstGeom prst="rect">
            <a:avLst/>
          </a:prstGeom>
          <a:noFill/>
        </p:spPr>
        <p:txBody>
          <a:bodyPr wrap="square" rtlCol="0">
            <a:spAutoFit/>
          </a:bodyPr>
          <a:lstStyle/>
          <a:p>
            <a:r>
              <a:rPr lang="en-US" sz="1400" b="1" dirty="0">
                <a:latin typeface="Aptos" panose="020B0004020202020204" pitchFamily="34" charset="0"/>
              </a:rPr>
              <a:t>Note: </a:t>
            </a:r>
            <a:r>
              <a:rPr lang="en-US" sz="1400" dirty="0">
                <a:latin typeface="Aptos" panose="020B0004020202020204" pitchFamily="34" charset="0"/>
              </a:rPr>
              <a:t>Such slide helps communicate to the client – “We understand your business”</a:t>
            </a:r>
          </a:p>
        </p:txBody>
      </p:sp>
      <p:sp>
        <p:nvSpPr>
          <p:cNvPr id="11" name="Rectangle 10">
            <a:extLst>
              <a:ext uri="{FF2B5EF4-FFF2-40B4-BE49-F238E27FC236}">
                <a16:creationId xmlns:a16="http://schemas.microsoft.com/office/drawing/2014/main" id="{86A97DDF-B0D3-4DD3-BCD1-786B52BC5272}"/>
              </a:ext>
            </a:extLst>
          </p:cNvPr>
          <p:cNvSpPr/>
          <p:nvPr/>
        </p:nvSpPr>
        <p:spPr>
          <a:xfrm>
            <a:off x="689735" y="5635936"/>
            <a:ext cx="3011408" cy="253916"/>
          </a:xfrm>
          <a:prstGeom prst="rect">
            <a:avLst/>
          </a:prstGeom>
        </p:spPr>
        <p:txBody>
          <a:bodyPr wrap="square">
            <a:spAutoFit/>
          </a:bodyPr>
          <a:lstStyle/>
          <a:p>
            <a:r>
              <a:rPr lang="en-US" sz="1050" i="1" dirty="0">
                <a:solidFill>
                  <a:schemeClr val="tx1">
                    <a:lumMod val="65000"/>
                    <a:lumOff val="35000"/>
                  </a:schemeClr>
                </a:solidFill>
                <a:latin typeface="Aptos" panose="020B0004020202020204" pitchFamily="34" charset="0"/>
              </a:rPr>
              <a:t>Source: Maersk Website – PDF report</a:t>
            </a:r>
          </a:p>
        </p:txBody>
      </p:sp>
    </p:spTree>
    <p:extLst>
      <p:ext uri="{BB962C8B-B14F-4D97-AF65-F5344CB8AC3E}">
        <p14:creationId xmlns:p14="http://schemas.microsoft.com/office/powerpoint/2010/main" val="3214304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How to crop pictures</a:t>
            </a: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38</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 Crop vs. Crop to Shape</a:t>
            </a:r>
            <a:endParaRPr lang="en-IN" dirty="0">
              <a:latin typeface="Aptos" panose="020B0004020202020204" pitchFamily="34" charset="0"/>
            </a:endParaRPr>
          </a:p>
        </p:txBody>
      </p:sp>
      <p:pic>
        <p:nvPicPr>
          <p:cNvPr id="8" name="Picture 7">
            <a:extLst>
              <a:ext uri="{FF2B5EF4-FFF2-40B4-BE49-F238E27FC236}">
                <a16:creationId xmlns:a16="http://schemas.microsoft.com/office/drawing/2014/main" id="{F6FCF171-D125-4330-A62D-302A115D4C3B}"/>
              </a:ext>
            </a:extLst>
          </p:cNvPr>
          <p:cNvPicPr>
            <a:picLocks noChangeAspect="1"/>
          </p:cNvPicPr>
          <p:nvPr/>
        </p:nvPicPr>
        <p:blipFill rotWithShape="1">
          <a:blip r:embed="rId2"/>
          <a:srcRect b="27090"/>
          <a:stretch/>
        </p:blipFill>
        <p:spPr>
          <a:xfrm>
            <a:off x="796210" y="1602280"/>
            <a:ext cx="1704975" cy="2006993"/>
          </a:xfrm>
          <a:prstGeom prst="rect">
            <a:avLst/>
          </a:prstGeom>
          <a:ln>
            <a:solidFill>
              <a:schemeClr val="tx1">
                <a:lumMod val="50000"/>
                <a:lumOff val="50000"/>
              </a:schemeClr>
            </a:solidFill>
          </a:ln>
        </p:spPr>
      </p:pic>
      <p:grpSp>
        <p:nvGrpSpPr>
          <p:cNvPr id="11" name="Group 10">
            <a:extLst>
              <a:ext uri="{FF2B5EF4-FFF2-40B4-BE49-F238E27FC236}">
                <a16:creationId xmlns:a16="http://schemas.microsoft.com/office/drawing/2014/main" id="{0AF353C6-430C-45DA-9F58-10881AE17967}"/>
              </a:ext>
            </a:extLst>
          </p:cNvPr>
          <p:cNvGrpSpPr/>
          <p:nvPr/>
        </p:nvGrpSpPr>
        <p:grpSpPr>
          <a:xfrm>
            <a:off x="796210" y="3985562"/>
            <a:ext cx="3144076" cy="886595"/>
            <a:chOff x="7954034" y="2304567"/>
            <a:chExt cx="3144076" cy="886595"/>
          </a:xfrm>
        </p:grpSpPr>
        <p:pic>
          <p:nvPicPr>
            <p:cNvPr id="12" name="Picture 11" descr="A group of people posing for a photo&#10;&#10;Description automatically generated">
              <a:extLst>
                <a:ext uri="{FF2B5EF4-FFF2-40B4-BE49-F238E27FC236}">
                  <a16:creationId xmlns:a16="http://schemas.microsoft.com/office/drawing/2014/main" id="{E2597EB9-982E-45D5-AC20-C02017504DA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7105" t="25907" r="61622" b="42219"/>
            <a:stretch/>
          </p:blipFill>
          <p:spPr>
            <a:xfrm>
              <a:off x="7954034" y="2304567"/>
              <a:ext cx="886595" cy="886595"/>
            </a:xfrm>
            <a:prstGeom prst="ellipse">
              <a:avLst/>
            </a:prstGeom>
            <a:ln>
              <a:solidFill>
                <a:schemeClr val="tx1">
                  <a:lumMod val="65000"/>
                  <a:lumOff val="35000"/>
                </a:schemeClr>
              </a:solidFill>
            </a:ln>
          </p:spPr>
        </p:pic>
        <p:pic>
          <p:nvPicPr>
            <p:cNvPr id="13" name="Picture 12" descr="A group of people posing for a photo&#10;&#10;Description automatically generated">
              <a:extLst>
                <a:ext uri="{FF2B5EF4-FFF2-40B4-BE49-F238E27FC236}">
                  <a16:creationId xmlns:a16="http://schemas.microsoft.com/office/drawing/2014/main" id="{6497D9DC-F3B2-4EF5-954F-7909BEBB200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37306" t="21617" r="41421" b="46509"/>
            <a:stretch/>
          </p:blipFill>
          <p:spPr>
            <a:xfrm>
              <a:off x="9082775" y="2304567"/>
              <a:ext cx="886595" cy="886595"/>
            </a:xfrm>
            <a:prstGeom prst="ellipse">
              <a:avLst/>
            </a:prstGeom>
            <a:ln>
              <a:solidFill>
                <a:schemeClr val="tx1">
                  <a:lumMod val="65000"/>
                  <a:lumOff val="35000"/>
                </a:schemeClr>
              </a:solidFill>
            </a:ln>
          </p:spPr>
        </p:pic>
        <p:pic>
          <p:nvPicPr>
            <p:cNvPr id="14" name="Picture 13" descr="A group of people posing for a photo&#10;&#10;Description automatically generated">
              <a:extLst>
                <a:ext uri="{FF2B5EF4-FFF2-40B4-BE49-F238E27FC236}">
                  <a16:creationId xmlns:a16="http://schemas.microsoft.com/office/drawing/2014/main" id="{4735327A-FB2F-4C68-8EC0-97F04CE1781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60637" t="23439" r="18090" b="44687"/>
            <a:stretch/>
          </p:blipFill>
          <p:spPr>
            <a:xfrm>
              <a:off x="10211515" y="2304567"/>
              <a:ext cx="886595" cy="886595"/>
            </a:xfrm>
            <a:prstGeom prst="ellipse">
              <a:avLst/>
            </a:prstGeom>
            <a:ln>
              <a:solidFill>
                <a:schemeClr val="tx1">
                  <a:lumMod val="65000"/>
                  <a:lumOff val="35000"/>
                </a:schemeClr>
              </a:solidFill>
            </a:ln>
          </p:spPr>
        </p:pic>
      </p:grpSp>
      <p:pic>
        <p:nvPicPr>
          <p:cNvPr id="18" name="Picture 17" descr="A group of people posing for a photo&#10;&#10;Description automatically generated">
            <a:extLst>
              <a:ext uri="{FF2B5EF4-FFF2-40B4-BE49-F238E27FC236}">
                <a16:creationId xmlns:a16="http://schemas.microsoft.com/office/drawing/2014/main" id="{351A1A1F-1AA7-456A-8739-72AC48897A9D}"/>
              </a:ext>
            </a:extLst>
          </p:cNvPr>
          <p:cNvPicPr>
            <a:picLocks noChangeAspect="1"/>
          </p:cNvPicPr>
          <p:nvPr/>
        </p:nvPicPr>
        <p:blipFill rotWithShape="1">
          <a:blip r:embed="rId6" cstate="screen">
            <a:extLst>
              <a:ext uri="{28A0092B-C50C-407E-A947-70E740481C1C}">
                <a14:useLocalDpi xmlns:a14="http://schemas.microsoft.com/office/drawing/2010/main"/>
              </a:ext>
            </a:extLst>
          </a:blip>
          <a:stretch/>
        </p:blipFill>
        <p:spPr>
          <a:xfrm>
            <a:off x="4952323" y="1631626"/>
            <a:ext cx="6030205" cy="4026101"/>
          </a:xfrm>
          <a:prstGeom prst="rect">
            <a:avLst/>
          </a:prstGeom>
        </p:spPr>
      </p:pic>
    </p:spTree>
    <p:extLst>
      <p:ext uri="{BB962C8B-B14F-4D97-AF65-F5344CB8AC3E}">
        <p14:creationId xmlns:p14="http://schemas.microsoft.com/office/powerpoint/2010/main" val="334682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Create a Magnifier Effect</a:t>
            </a: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39</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Applies to images -&gt; Crop and Crop to Shape</a:t>
            </a:r>
            <a:endParaRPr lang="en-IN" dirty="0">
              <a:latin typeface="Aptos" panose="020B0004020202020204" pitchFamily="34" charset="0"/>
            </a:endParaRPr>
          </a:p>
        </p:txBody>
      </p:sp>
      <p:pic>
        <p:nvPicPr>
          <p:cNvPr id="12" name="Picture 11" descr="http://www.harithawomensworld.com/wp-content/uploads/2014/08/tupperware-water-dispenser.jpg?fa0b3c">
            <a:extLst>
              <a:ext uri="{FF2B5EF4-FFF2-40B4-BE49-F238E27FC236}">
                <a16:creationId xmlns:a16="http://schemas.microsoft.com/office/drawing/2014/main" id="{99C02CC4-E2A9-440B-9DDD-E53FEEBA9AE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498103" y="1960130"/>
            <a:ext cx="3299843" cy="362982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www.harithawomensworld.com/wp-content/uploads/2014/08/tupperware-water-dispenser.jpg?fa0b3c">
            <a:extLst>
              <a:ext uri="{FF2B5EF4-FFF2-40B4-BE49-F238E27FC236}">
                <a16:creationId xmlns:a16="http://schemas.microsoft.com/office/drawing/2014/main" id="{ED49C0BC-13BD-45E4-85AD-9C809D5F650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549997" y="4037126"/>
            <a:ext cx="1522371" cy="1552831"/>
          </a:xfrm>
          <a:prstGeom prst="ellipse">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4" name="Picture 13" descr="http://www.harithawomensworld.com/wp-content/uploads/2014/08/tupperware-water-dispenser.jpg?fa0b3c">
            <a:extLst>
              <a:ext uri="{FF2B5EF4-FFF2-40B4-BE49-F238E27FC236}">
                <a16:creationId xmlns:a16="http://schemas.microsoft.com/office/drawing/2014/main" id="{F5C6A1EA-AE38-4B1E-B32D-418E6E8B715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57922" t="5959" b="59376"/>
          <a:stretch/>
        </p:blipFill>
        <p:spPr bwMode="auto">
          <a:xfrm>
            <a:off x="6683863" y="1960130"/>
            <a:ext cx="1244942" cy="1258329"/>
          </a:xfrm>
          <a:prstGeom prst="ellipse">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5" name="Line Callout 1 (Border and Accent Bar) 8">
            <a:extLst>
              <a:ext uri="{FF2B5EF4-FFF2-40B4-BE49-F238E27FC236}">
                <a16:creationId xmlns:a16="http://schemas.microsoft.com/office/drawing/2014/main" id="{619A6293-D377-40BB-A2F1-FC055620CD4E}"/>
              </a:ext>
            </a:extLst>
          </p:cNvPr>
          <p:cNvSpPr/>
          <p:nvPr/>
        </p:nvSpPr>
        <p:spPr>
          <a:xfrm>
            <a:off x="9016050" y="4473232"/>
            <a:ext cx="2566350" cy="1008032"/>
          </a:xfrm>
          <a:prstGeom prst="accentBorderCallout1">
            <a:avLst>
              <a:gd name="adj1" fmla="val 18750"/>
              <a:gd name="adj2" fmla="val -8333"/>
              <a:gd name="adj3" fmla="val -632"/>
              <a:gd name="adj4" fmla="val -42485"/>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solidFill>
                  <a:schemeClr val="tx1"/>
                </a:solidFill>
                <a:latin typeface="Aptos" panose="020B0004020202020204" pitchFamily="34" charset="0"/>
              </a:rPr>
              <a:t>Single-push Dispenser</a:t>
            </a:r>
          </a:p>
        </p:txBody>
      </p:sp>
      <p:sp>
        <p:nvSpPr>
          <p:cNvPr id="16" name="Line Callout 1 (Border and Accent Bar) 9">
            <a:extLst>
              <a:ext uri="{FF2B5EF4-FFF2-40B4-BE49-F238E27FC236}">
                <a16:creationId xmlns:a16="http://schemas.microsoft.com/office/drawing/2014/main" id="{11FCF7B6-7A06-48BD-B8F2-32E454B425D6}"/>
              </a:ext>
            </a:extLst>
          </p:cNvPr>
          <p:cNvSpPr/>
          <p:nvPr/>
        </p:nvSpPr>
        <p:spPr>
          <a:xfrm>
            <a:off x="8975265" y="1908129"/>
            <a:ext cx="2607135" cy="1008032"/>
          </a:xfrm>
          <a:prstGeom prst="accentBorderCallout1">
            <a:avLst>
              <a:gd name="adj1" fmla="val 18750"/>
              <a:gd name="adj2" fmla="val -8333"/>
              <a:gd name="adj3" fmla="val 95328"/>
              <a:gd name="adj4" fmla="val -40975"/>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solidFill>
                  <a:schemeClr val="tx1"/>
                </a:solidFill>
                <a:latin typeface="Aptos" panose="020B0004020202020204" pitchFamily="34" charset="0"/>
              </a:rPr>
              <a:t>Air-tight Lock</a:t>
            </a:r>
          </a:p>
        </p:txBody>
      </p:sp>
      <p:pic>
        <p:nvPicPr>
          <p:cNvPr id="17" name="Picture 16" descr="http://www.harithawomensworld.com/wp-content/uploads/2014/08/tupperware-water-dispenser.jpg?fa0b3c">
            <a:extLst>
              <a:ext uri="{FF2B5EF4-FFF2-40B4-BE49-F238E27FC236}">
                <a16:creationId xmlns:a16="http://schemas.microsoft.com/office/drawing/2014/main" id="{7B43F558-223D-4E9A-8065-5F07EF74820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1960130"/>
            <a:ext cx="3299843" cy="3629827"/>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Pentagon 17">
            <a:extLst>
              <a:ext uri="{FF2B5EF4-FFF2-40B4-BE49-F238E27FC236}">
                <a16:creationId xmlns:a16="http://schemas.microsoft.com/office/drawing/2014/main" id="{33BEA823-756F-493C-B133-5A035BC1DC51}"/>
              </a:ext>
            </a:extLst>
          </p:cNvPr>
          <p:cNvSpPr/>
          <p:nvPr/>
        </p:nvSpPr>
        <p:spPr>
          <a:xfrm>
            <a:off x="4062005" y="3218459"/>
            <a:ext cx="534572" cy="1092507"/>
          </a:xfrm>
          <a:prstGeom prst="homePlat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Tree>
    <p:extLst>
      <p:ext uri="{BB962C8B-B14F-4D97-AF65-F5344CB8AC3E}">
        <p14:creationId xmlns:p14="http://schemas.microsoft.com/office/powerpoint/2010/main" val="2239172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Visual Infographics from our competition’s websites -</a:t>
            </a:r>
            <a:endParaRPr lang="en-US" dirty="0">
              <a:solidFill>
                <a:srgbClr val="0F6397"/>
              </a:solidFill>
            </a:endParaRP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4</a:t>
            </a:fld>
            <a:endParaRPr lang="en-US" dirty="0"/>
          </a:p>
        </p:txBody>
      </p:sp>
      <p:pic>
        <p:nvPicPr>
          <p:cNvPr id="5" name="Picture 4">
            <a:extLst>
              <a:ext uri="{FF2B5EF4-FFF2-40B4-BE49-F238E27FC236}">
                <a16:creationId xmlns:a16="http://schemas.microsoft.com/office/drawing/2014/main" id="{C467A6FA-9798-49ED-9950-3EFC8B0B4D56}"/>
              </a:ext>
            </a:extLst>
          </p:cNvPr>
          <p:cNvPicPr>
            <a:picLocks noChangeAspect="1"/>
          </p:cNvPicPr>
          <p:nvPr/>
        </p:nvPicPr>
        <p:blipFill>
          <a:blip r:embed="rId2"/>
          <a:stretch>
            <a:fillRect/>
          </a:stretch>
        </p:blipFill>
        <p:spPr>
          <a:xfrm>
            <a:off x="609599" y="1138135"/>
            <a:ext cx="5149175" cy="473422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3428662-2D46-44E6-8397-4A8D52DC78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42509" y="2441643"/>
            <a:ext cx="5039892" cy="343071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03868F4-BE26-463C-905D-D58DAC356BF4}"/>
              </a:ext>
            </a:extLst>
          </p:cNvPr>
          <p:cNvSpPr txBox="1"/>
          <p:nvPr/>
        </p:nvSpPr>
        <p:spPr>
          <a:xfrm>
            <a:off x="6245158" y="1307339"/>
            <a:ext cx="5337244" cy="830997"/>
          </a:xfrm>
          <a:prstGeom prst="rect">
            <a:avLst/>
          </a:prstGeom>
          <a:noFill/>
        </p:spPr>
        <p:txBody>
          <a:bodyPr wrap="square" rtlCol="0">
            <a:spAutoFit/>
          </a:bodyPr>
          <a:lstStyle/>
          <a:p>
            <a:r>
              <a:rPr lang="en-IN" sz="1200" dirty="0">
                <a:latin typeface="Aptos" panose="020B0004020202020204" pitchFamily="34" charset="0"/>
                <a:sym typeface="Webdings" panose="05030102010509060703" pitchFamily="18" charset="2"/>
              </a:rPr>
              <a:t>[Shift + Ctrl] keys pressed + Hold down the object -&gt; drag-out with the Mouse</a:t>
            </a:r>
          </a:p>
          <a:p>
            <a:pPr marL="171450" indent="-171450">
              <a:buFont typeface="Webdings" panose="05030102010509060703" pitchFamily="18" charset="2"/>
              <a:buChar char="4"/>
            </a:pPr>
            <a:r>
              <a:rPr lang="en-IN" sz="1200" dirty="0">
                <a:latin typeface="Aptos" panose="020B0004020202020204" pitchFamily="34" charset="0"/>
                <a:sym typeface="Webdings" panose="05030102010509060703" pitchFamily="18" charset="2"/>
              </a:rPr>
              <a:t>Ctrl Y</a:t>
            </a:r>
          </a:p>
          <a:p>
            <a:pPr marL="171450" indent="-171450">
              <a:buFont typeface="Webdings" panose="05030102010509060703" pitchFamily="18" charset="2"/>
              <a:buChar char="4"/>
            </a:pPr>
            <a:r>
              <a:rPr lang="en-IN" sz="1200" dirty="0">
                <a:latin typeface="Aptos" panose="020B0004020202020204" pitchFamily="34" charset="0"/>
                <a:sym typeface="Webdings" panose="05030102010509060703" pitchFamily="18" charset="2"/>
              </a:rPr>
              <a:t>Others: Group, </a:t>
            </a:r>
            <a:r>
              <a:rPr lang="en-IN" sz="1200" dirty="0" err="1">
                <a:latin typeface="Aptos" panose="020B0004020202020204" pitchFamily="34" charset="0"/>
                <a:sym typeface="Webdings" panose="05030102010509060703" pitchFamily="18" charset="2"/>
              </a:rPr>
              <a:t>UnGroup</a:t>
            </a:r>
            <a:r>
              <a:rPr lang="en-IN" sz="1200" dirty="0">
                <a:latin typeface="Aptos" panose="020B0004020202020204" pitchFamily="34" charset="0"/>
                <a:sym typeface="Webdings" panose="05030102010509060703" pitchFamily="18" charset="2"/>
              </a:rPr>
              <a:t>, Rotate, Shift to Resize</a:t>
            </a:r>
          </a:p>
        </p:txBody>
      </p:sp>
    </p:spTree>
    <p:extLst>
      <p:ext uri="{BB962C8B-B14F-4D97-AF65-F5344CB8AC3E}">
        <p14:creationId xmlns:p14="http://schemas.microsoft.com/office/powerpoint/2010/main" val="2461009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Create a Magnifier Effect (…cont’d)</a:t>
            </a: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40</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Applies to images -&gt; Crop and Crop to Shape</a:t>
            </a:r>
            <a:endParaRPr lang="en-IN" dirty="0">
              <a:latin typeface="Aptos" panose="020B0004020202020204" pitchFamily="34" charset="0"/>
            </a:endParaRPr>
          </a:p>
        </p:txBody>
      </p:sp>
      <p:pic>
        <p:nvPicPr>
          <p:cNvPr id="6" name="Picture 5">
            <a:extLst>
              <a:ext uri="{FF2B5EF4-FFF2-40B4-BE49-F238E27FC236}">
                <a16:creationId xmlns:a16="http://schemas.microsoft.com/office/drawing/2014/main" id="{E4C8AE53-408C-44C3-A8AC-13EDB897AC3F}"/>
              </a:ext>
            </a:extLst>
          </p:cNvPr>
          <p:cNvPicPr>
            <a:picLocks noChangeAspect="1"/>
          </p:cNvPicPr>
          <p:nvPr/>
        </p:nvPicPr>
        <p:blipFill>
          <a:blip r:embed="rId2"/>
          <a:stretch>
            <a:fillRect/>
          </a:stretch>
        </p:blipFill>
        <p:spPr>
          <a:xfrm>
            <a:off x="609600" y="2569237"/>
            <a:ext cx="5753100" cy="3182566"/>
          </a:xfrm>
          <a:prstGeom prst="rect">
            <a:avLst/>
          </a:prstGeom>
          <a:ln>
            <a:solidFill>
              <a:schemeClr val="tx1">
                <a:lumMod val="95000"/>
                <a:lumOff val="5000"/>
              </a:schemeClr>
            </a:solidFill>
          </a:ln>
        </p:spPr>
      </p:pic>
      <p:sp>
        <p:nvSpPr>
          <p:cNvPr id="7" name="Right Arrow 3">
            <a:extLst>
              <a:ext uri="{FF2B5EF4-FFF2-40B4-BE49-F238E27FC236}">
                <a16:creationId xmlns:a16="http://schemas.microsoft.com/office/drawing/2014/main" id="{6CE49B46-8C4E-46D4-A22E-D0810258AF1B}"/>
              </a:ext>
            </a:extLst>
          </p:cNvPr>
          <p:cNvSpPr/>
          <p:nvPr/>
        </p:nvSpPr>
        <p:spPr>
          <a:xfrm rot="8100000">
            <a:off x="3223337" y="2895821"/>
            <a:ext cx="668957" cy="62472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latin typeface="Aptos" panose="020B0004020202020204" pitchFamily="34" charset="0"/>
            </a:endParaRPr>
          </a:p>
        </p:txBody>
      </p:sp>
      <p:sp>
        <p:nvSpPr>
          <p:cNvPr id="8" name="Oval 7">
            <a:extLst>
              <a:ext uri="{FF2B5EF4-FFF2-40B4-BE49-F238E27FC236}">
                <a16:creationId xmlns:a16="http://schemas.microsoft.com/office/drawing/2014/main" id="{271E8C3C-A554-4E61-B679-74E0F1B55DE1}"/>
              </a:ext>
            </a:extLst>
          </p:cNvPr>
          <p:cNvSpPr/>
          <p:nvPr/>
        </p:nvSpPr>
        <p:spPr>
          <a:xfrm>
            <a:off x="2167103" y="4467428"/>
            <a:ext cx="614856" cy="3631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ptos" panose="020B0004020202020204" pitchFamily="34" charset="0"/>
              </a:rPr>
              <a:t>3</a:t>
            </a:r>
          </a:p>
        </p:txBody>
      </p:sp>
      <p:sp>
        <p:nvSpPr>
          <p:cNvPr id="9" name="Oval 8">
            <a:extLst>
              <a:ext uri="{FF2B5EF4-FFF2-40B4-BE49-F238E27FC236}">
                <a16:creationId xmlns:a16="http://schemas.microsoft.com/office/drawing/2014/main" id="{3A6DD819-1F74-45A4-8089-585936C27A1B}"/>
              </a:ext>
            </a:extLst>
          </p:cNvPr>
          <p:cNvSpPr/>
          <p:nvPr/>
        </p:nvSpPr>
        <p:spPr>
          <a:xfrm>
            <a:off x="2167103" y="4928052"/>
            <a:ext cx="614856" cy="3631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ptos" panose="020B0004020202020204" pitchFamily="34" charset="0"/>
              </a:rPr>
              <a:t>2</a:t>
            </a:r>
          </a:p>
        </p:txBody>
      </p:sp>
      <p:sp>
        <p:nvSpPr>
          <p:cNvPr id="10" name="Oval 9">
            <a:extLst>
              <a:ext uri="{FF2B5EF4-FFF2-40B4-BE49-F238E27FC236}">
                <a16:creationId xmlns:a16="http://schemas.microsoft.com/office/drawing/2014/main" id="{CA06E0C8-C547-4E97-975F-EB083D159198}"/>
              </a:ext>
            </a:extLst>
          </p:cNvPr>
          <p:cNvSpPr/>
          <p:nvPr/>
        </p:nvSpPr>
        <p:spPr>
          <a:xfrm>
            <a:off x="609600" y="1963371"/>
            <a:ext cx="614856" cy="3631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ptos" panose="020B0004020202020204" pitchFamily="34" charset="0"/>
              </a:rPr>
              <a:t>1</a:t>
            </a:r>
          </a:p>
        </p:txBody>
      </p:sp>
      <p:sp>
        <p:nvSpPr>
          <p:cNvPr id="11" name="TextBox 10">
            <a:extLst>
              <a:ext uri="{FF2B5EF4-FFF2-40B4-BE49-F238E27FC236}">
                <a16:creationId xmlns:a16="http://schemas.microsoft.com/office/drawing/2014/main" id="{8A0A7DD1-31C4-4A06-943B-EC63B3E61EA2}"/>
              </a:ext>
            </a:extLst>
          </p:cNvPr>
          <p:cNvSpPr txBox="1"/>
          <p:nvPr/>
        </p:nvSpPr>
        <p:spPr>
          <a:xfrm>
            <a:off x="1295493" y="1957164"/>
            <a:ext cx="931665" cy="369332"/>
          </a:xfrm>
          <a:prstGeom prst="rect">
            <a:avLst/>
          </a:prstGeom>
          <a:noFill/>
        </p:spPr>
        <p:txBody>
          <a:bodyPr wrap="none" rtlCol="0">
            <a:spAutoFit/>
          </a:bodyPr>
          <a:lstStyle/>
          <a:p>
            <a:r>
              <a:rPr lang="en-US" dirty="0">
                <a:latin typeface="Aptos" panose="020B0004020202020204" pitchFamily="34" charset="0"/>
              </a:rPr>
              <a:t>Ctrl + D</a:t>
            </a:r>
          </a:p>
        </p:txBody>
      </p:sp>
      <p:pic>
        <p:nvPicPr>
          <p:cNvPr id="12" name="Picture 11" descr="http://www.harithawomensworld.com/wp-content/uploads/2014/08/tupperware-water-dispenser.jpg?fa0b3c">
            <a:extLst>
              <a:ext uri="{FF2B5EF4-FFF2-40B4-BE49-F238E27FC236}">
                <a16:creationId xmlns:a16="http://schemas.microsoft.com/office/drawing/2014/main" id="{16A6A9E4-7E98-40AA-8BA0-2F7AB459480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5999" t="14970" r="4095" b="7217"/>
          <a:stretch/>
        </p:blipFill>
        <p:spPr bwMode="auto">
          <a:xfrm>
            <a:off x="7268569" y="2462943"/>
            <a:ext cx="1783066" cy="1697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510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Create a Magnifier Effect (…cont’d)</a:t>
            </a: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41</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Use cases with examples from the industry:</a:t>
            </a:r>
            <a:endParaRPr lang="en-IN" dirty="0">
              <a:latin typeface="Aptos" panose="020B0004020202020204" pitchFamily="34" charset="0"/>
            </a:endParaRPr>
          </a:p>
        </p:txBody>
      </p:sp>
      <p:pic>
        <p:nvPicPr>
          <p:cNvPr id="12" name="Picture 11">
            <a:extLst>
              <a:ext uri="{FF2B5EF4-FFF2-40B4-BE49-F238E27FC236}">
                <a16:creationId xmlns:a16="http://schemas.microsoft.com/office/drawing/2014/main" id="{7A207EA3-C0D7-4003-9403-C2AA69E6A755}"/>
              </a:ext>
            </a:extLst>
          </p:cNvPr>
          <p:cNvPicPr>
            <a:picLocks noChangeAspect="1"/>
          </p:cNvPicPr>
          <p:nvPr/>
        </p:nvPicPr>
        <p:blipFill>
          <a:blip r:embed="rId2"/>
          <a:stretch>
            <a:fillRect/>
          </a:stretch>
        </p:blipFill>
        <p:spPr>
          <a:xfrm>
            <a:off x="664790" y="1920232"/>
            <a:ext cx="6823162" cy="3912531"/>
          </a:xfrm>
          <a:prstGeom prst="rect">
            <a:avLst/>
          </a:prstGeom>
        </p:spPr>
      </p:pic>
      <p:pic>
        <p:nvPicPr>
          <p:cNvPr id="13" name="Picture 12">
            <a:extLst>
              <a:ext uri="{FF2B5EF4-FFF2-40B4-BE49-F238E27FC236}">
                <a16:creationId xmlns:a16="http://schemas.microsoft.com/office/drawing/2014/main" id="{658572E3-0670-46AE-BA11-780376B10DCF}"/>
              </a:ext>
            </a:extLst>
          </p:cNvPr>
          <p:cNvPicPr>
            <a:picLocks noChangeAspect="1"/>
          </p:cNvPicPr>
          <p:nvPr/>
        </p:nvPicPr>
        <p:blipFill>
          <a:blip r:embed="rId3"/>
          <a:stretch>
            <a:fillRect/>
          </a:stretch>
        </p:blipFill>
        <p:spPr>
          <a:xfrm>
            <a:off x="609600" y="1454856"/>
            <a:ext cx="5565306" cy="394910"/>
          </a:xfrm>
          <a:prstGeom prst="rect">
            <a:avLst/>
          </a:prstGeom>
        </p:spPr>
      </p:pic>
      <p:sp>
        <p:nvSpPr>
          <p:cNvPr id="14" name="Rectangle 13">
            <a:extLst>
              <a:ext uri="{FF2B5EF4-FFF2-40B4-BE49-F238E27FC236}">
                <a16:creationId xmlns:a16="http://schemas.microsoft.com/office/drawing/2014/main" id="{6C728697-53F5-4B19-8D6D-CE200F903BD6}"/>
              </a:ext>
            </a:extLst>
          </p:cNvPr>
          <p:cNvSpPr/>
          <p:nvPr/>
        </p:nvSpPr>
        <p:spPr>
          <a:xfrm>
            <a:off x="609600" y="5972862"/>
            <a:ext cx="3739451" cy="2507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5000"/>
              </a:lnSpc>
              <a:spcAft>
                <a:spcPts val="600"/>
              </a:spcAft>
              <a:buClr>
                <a:schemeClr val="accent2"/>
              </a:buClr>
              <a:buSzPct val="70000"/>
            </a:pPr>
            <a:r>
              <a:rPr lang="en-US" sz="1200" i="1" dirty="0">
                <a:solidFill>
                  <a:schemeClr val="tx1">
                    <a:lumMod val="50000"/>
                    <a:lumOff val="50000"/>
                  </a:schemeClr>
                </a:solidFill>
                <a:latin typeface="Aptos" panose="020B0004020202020204" pitchFamily="34" charset="0"/>
              </a:rPr>
              <a:t>Source: BMW_InvestorPresent_January_2014_online</a:t>
            </a:r>
          </a:p>
        </p:txBody>
      </p:sp>
      <p:sp>
        <p:nvSpPr>
          <p:cNvPr id="5" name="Rectangle: Rounded Corners 4">
            <a:extLst>
              <a:ext uri="{FF2B5EF4-FFF2-40B4-BE49-F238E27FC236}">
                <a16:creationId xmlns:a16="http://schemas.microsoft.com/office/drawing/2014/main" id="{9EE16942-DC2A-430F-A5D7-6D72118A1CD4}"/>
              </a:ext>
            </a:extLst>
          </p:cNvPr>
          <p:cNvSpPr/>
          <p:nvPr/>
        </p:nvSpPr>
        <p:spPr>
          <a:xfrm>
            <a:off x="6912954" y="1920233"/>
            <a:ext cx="2444406" cy="538488"/>
          </a:xfrm>
          <a:prstGeom prst="roundRect">
            <a:avLst>
              <a:gd name="adj" fmla="val 50000"/>
            </a:avLst>
          </a:prstGeom>
          <a:solidFill>
            <a:srgbClr val="0F639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ptos" panose="020B0004020202020204" pitchFamily="34" charset="0"/>
              </a:rPr>
              <a:t>Location on a Map</a:t>
            </a:r>
            <a:endParaRPr lang="en-US" dirty="0">
              <a:latin typeface="Aptos" panose="020B0004020202020204" pitchFamily="34" charset="0"/>
            </a:endParaRPr>
          </a:p>
        </p:txBody>
      </p:sp>
    </p:spTree>
    <p:extLst>
      <p:ext uri="{BB962C8B-B14F-4D97-AF65-F5344CB8AC3E}">
        <p14:creationId xmlns:p14="http://schemas.microsoft.com/office/powerpoint/2010/main" val="4099097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Create a Magnifier Effect (…cont’d)</a:t>
            </a: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42</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Use cases with examples from the industry:</a:t>
            </a:r>
            <a:endParaRPr lang="en-IN" dirty="0">
              <a:latin typeface="Aptos" panose="020B0004020202020204" pitchFamily="34" charset="0"/>
            </a:endParaRPr>
          </a:p>
        </p:txBody>
      </p:sp>
      <p:sp>
        <p:nvSpPr>
          <p:cNvPr id="14" name="Rectangle 13">
            <a:extLst>
              <a:ext uri="{FF2B5EF4-FFF2-40B4-BE49-F238E27FC236}">
                <a16:creationId xmlns:a16="http://schemas.microsoft.com/office/drawing/2014/main" id="{6C728697-53F5-4B19-8D6D-CE200F903BD6}"/>
              </a:ext>
            </a:extLst>
          </p:cNvPr>
          <p:cNvSpPr/>
          <p:nvPr/>
        </p:nvSpPr>
        <p:spPr>
          <a:xfrm>
            <a:off x="609600" y="5972862"/>
            <a:ext cx="3739451" cy="4095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5000"/>
              </a:lnSpc>
              <a:spcAft>
                <a:spcPts val="600"/>
              </a:spcAft>
              <a:buClr>
                <a:schemeClr val="accent2"/>
              </a:buClr>
              <a:buSzPct val="70000"/>
            </a:pPr>
            <a:r>
              <a:rPr lang="en-US" sz="1200" i="1" dirty="0">
                <a:solidFill>
                  <a:schemeClr val="tx1">
                    <a:lumMod val="50000"/>
                    <a:lumOff val="50000"/>
                  </a:schemeClr>
                </a:solidFill>
                <a:latin typeface="Aptos" panose="020B0004020202020204" pitchFamily="34" charset="0"/>
              </a:rPr>
              <a:t>Source: Cairn-India-Corporate-Presentation-August-2014</a:t>
            </a:r>
          </a:p>
        </p:txBody>
      </p:sp>
      <p:pic>
        <p:nvPicPr>
          <p:cNvPr id="11" name="Picture 10">
            <a:extLst>
              <a:ext uri="{FF2B5EF4-FFF2-40B4-BE49-F238E27FC236}">
                <a16:creationId xmlns:a16="http://schemas.microsoft.com/office/drawing/2014/main" id="{3E9096FF-E772-4CF6-A6CE-8B202BC819C9}"/>
              </a:ext>
            </a:extLst>
          </p:cNvPr>
          <p:cNvPicPr>
            <a:picLocks noChangeAspect="1"/>
          </p:cNvPicPr>
          <p:nvPr/>
        </p:nvPicPr>
        <p:blipFill rotWithShape="1">
          <a:blip r:embed="rId2"/>
          <a:srcRect l="1023"/>
          <a:stretch/>
        </p:blipFill>
        <p:spPr>
          <a:xfrm>
            <a:off x="609600" y="1558911"/>
            <a:ext cx="5044251" cy="4249609"/>
          </a:xfrm>
          <a:prstGeom prst="rect">
            <a:avLst/>
          </a:prstGeom>
        </p:spPr>
      </p:pic>
      <p:sp>
        <p:nvSpPr>
          <p:cNvPr id="18" name="Rectangle: Rounded Corners 17">
            <a:extLst>
              <a:ext uri="{FF2B5EF4-FFF2-40B4-BE49-F238E27FC236}">
                <a16:creationId xmlns:a16="http://schemas.microsoft.com/office/drawing/2014/main" id="{FDE47F92-7020-47E9-AA2C-2BE4DC1C46D6}"/>
              </a:ext>
            </a:extLst>
          </p:cNvPr>
          <p:cNvSpPr/>
          <p:nvPr/>
        </p:nvSpPr>
        <p:spPr>
          <a:xfrm>
            <a:off x="4482583" y="4760601"/>
            <a:ext cx="3990208" cy="538488"/>
          </a:xfrm>
          <a:prstGeom prst="roundRect">
            <a:avLst>
              <a:gd name="adj" fmla="val 50000"/>
            </a:avLst>
          </a:prstGeom>
          <a:solidFill>
            <a:srgbClr val="0F639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ptos" panose="020B0004020202020204" pitchFamily="34" charset="0"/>
              </a:rPr>
              <a:t>FYR: Focus on areas on a Map</a:t>
            </a:r>
            <a:endParaRPr lang="en-US" dirty="0">
              <a:latin typeface="Aptos" panose="020B0004020202020204" pitchFamily="34" charset="0"/>
            </a:endParaRPr>
          </a:p>
        </p:txBody>
      </p:sp>
      <p:pic>
        <p:nvPicPr>
          <p:cNvPr id="8" name="Picture 7">
            <a:extLst>
              <a:ext uri="{FF2B5EF4-FFF2-40B4-BE49-F238E27FC236}">
                <a16:creationId xmlns:a16="http://schemas.microsoft.com/office/drawing/2014/main" id="{C135D7F9-BD2D-44B8-A514-CC9553D84C86}"/>
              </a:ext>
            </a:extLst>
          </p:cNvPr>
          <p:cNvPicPr>
            <a:picLocks noChangeAspect="1"/>
          </p:cNvPicPr>
          <p:nvPr/>
        </p:nvPicPr>
        <p:blipFill rotWithShape="1">
          <a:blip r:embed="rId2">
            <a:duotone>
              <a:prstClr val="black"/>
              <a:schemeClr val="accent2">
                <a:tint val="45000"/>
                <a:satMod val="400000"/>
              </a:schemeClr>
            </a:duotone>
          </a:blip>
          <a:srcRect l="47821" t="30133" r="40139" b="55428"/>
          <a:stretch/>
        </p:blipFill>
        <p:spPr>
          <a:xfrm>
            <a:off x="6796935" y="2097399"/>
            <a:ext cx="1069798" cy="1069798"/>
          </a:xfrm>
          <a:prstGeom prst="ellipse">
            <a:avLst/>
          </a:prstGeom>
          <a:ln>
            <a:solidFill>
              <a:schemeClr val="bg2">
                <a:lumMod val="50000"/>
              </a:schemeClr>
            </a:solidFill>
          </a:ln>
        </p:spPr>
      </p:pic>
    </p:spTree>
    <p:extLst>
      <p:ext uri="{BB962C8B-B14F-4D97-AF65-F5344CB8AC3E}">
        <p14:creationId xmlns:p14="http://schemas.microsoft.com/office/powerpoint/2010/main" val="16488539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1F0F44-CED2-40B0-B65B-E4250F3D860E}"/>
              </a:ext>
            </a:extLst>
          </p:cNvPr>
          <p:cNvPicPr>
            <a:picLocks noChangeAspect="1"/>
          </p:cNvPicPr>
          <p:nvPr/>
        </p:nvPicPr>
        <p:blipFill>
          <a:blip r:embed="rId2"/>
          <a:stretch>
            <a:fillRect/>
          </a:stretch>
        </p:blipFill>
        <p:spPr>
          <a:xfrm>
            <a:off x="609600" y="1657091"/>
            <a:ext cx="5644361" cy="2864109"/>
          </a:xfrm>
          <a:prstGeom prst="rect">
            <a:avLst/>
          </a:prstGeom>
          <a:ln>
            <a:solidFill>
              <a:schemeClr val="bg2">
                <a:lumMod val="90000"/>
              </a:schemeClr>
            </a:solidFill>
          </a:ln>
        </p:spPr>
      </p:pic>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Create a Magnifier Effect (…cont’d)</a:t>
            </a: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43</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Use cases with examples from the industry:</a:t>
            </a:r>
            <a:endParaRPr lang="en-IN" dirty="0">
              <a:latin typeface="Aptos" panose="020B0004020202020204" pitchFamily="34" charset="0"/>
            </a:endParaRPr>
          </a:p>
        </p:txBody>
      </p:sp>
      <p:sp>
        <p:nvSpPr>
          <p:cNvPr id="14" name="Rectangle 13">
            <a:extLst>
              <a:ext uri="{FF2B5EF4-FFF2-40B4-BE49-F238E27FC236}">
                <a16:creationId xmlns:a16="http://schemas.microsoft.com/office/drawing/2014/main" id="{6C728697-53F5-4B19-8D6D-CE200F903BD6}"/>
              </a:ext>
            </a:extLst>
          </p:cNvPr>
          <p:cNvSpPr/>
          <p:nvPr/>
        </p:nvSpPr>
        <p:spPr>
          <a:xfrm>
            <a:off x="609600" y="5972862"/>
            <a:ext cx="3739451" cy="2507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5000"/>
              </a:lnSpc>
              <a:spcAft>
                <a:spcPts val="600"/>
              </a:spcAft>
              <a:buClr>
                <a:schemeClr val="accent2"/>
              </a:buClr>
              <a:buSzPct val="70000"/>
            </a:pPr>
            <a:r>
              <a:rPr lang="en-US" sz="1200" i="1" dirty="0">
                <a:solidFill>
                  <a:schemeClr val="tx1">
                    <a:lumMod val="50000"/>
                    <a:lumOff val="50000"/>
                  </a:schemeClr>
                </a:solidFill>
                <a:latin typeface="Aptos" panose="020B0004020202020204" pitchFamily="34" charset="0"/>
              </a:rPr>
              <a:t>Source: BMW_InvestorPresent_January_2014_online</a:t>
            </a:r>
          </a:p>
        </p:txBody>
      </p:sp>
      <p:sp>
        <p:nvSpPr>
          <p:cNvPr id="5" name="Rectangle: Rounded Corners 4">
            <a:extLst>
              <a:ext uri="{FF2B5EF4-FFF2-40B4-BE49-F238E27FC236}">
                <a16:creationId xmlns:a16="http://schemas.microsoft.com/office/drawing/2014/main" id="{9EE16942-DC2A-430F-A5D7-6D72118A1CD4}"/>
              </a:ext>
            </a:extLst>
          </p:cNvPr>
          <p:cNvSpPr/>
          <p:nvPr/>
        </p:nvSpPr>
        <p:spPr>
          <a:xfrm>
            <a:off x="7889132" y="1657091"/>
            <a:ext cx="3693267" cy="538488"/>
          </a:xfrm>
          <a:prstGeom prst="roundRect">
            <a:avLst>
              <a:gd name="adj" fmla="val 50000"/>
            </a:avLst>
          </a:prstGeom>
          <a:solidFill>
            <a:srgbClr val="0F639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ptos" panose="020B0004020202020204" pitchFamily="34" charset="0"/>
              </a:rPr>
              <a:t>FYR: Create SOPs or Manuals</a:t>
            </a:r>
            <a:endParaRPr lang="en-US" dirty="0">
              <a:latin typeface="Aptos" panose="020B0004020202020204" pitchFamily="34" charset="0"/>
            </a:endParaRPr>
          </a:p>
        </p:txBody>
      </p:sp>
      <p:grpSp>
        <p:nvGrpSpPr>
          <p:cNvPr id="10" name="Group 9">
            <a:extLst>
              <a:ext uri="{FF2B5EF4-FFF2-40B4-BE49-F238E27FC236}">
                <a16:creationId xmlns:a16="http://schemas.microsoft.com/office/drawing/2014/main" id="{0C92E484-0976-4A10-BBF6-52DA52766711}"/>
              </a:ext>
            </a:extLst>
          </p:cNvPr>
          <p:cNvGrpSpPr/>
          <p:nvPr/>
        </p:nvGrpSpPr>
        <p:grpSpPr>
          <a:xfrm>
            <a:off x="5612755" y="2387600"/>
            <a:ext cx="5969644" cy="3121343"/>
            <a:chOff x="304800" y="1426090"/>
            <a:chExt cx="8501574" cy="4445211"/>
          </a:xfrm>
        </p:grpSpPr>
        <p:pic>
          <p:nvPicPr>
            <p:cNvPr id="11" name="Picture 10">
              <a:extLst>
                <a:ext uri="{FF2B5EF4-FFF2-40B4-BE49-F238E27FC236}">
                  <a16:creationId xmlns:a16="http://schemas.microsoft.com/office/drawing/2014/main" id="{953156FF-590F-4EAE-9B59-0DE8E30BE95F}"/>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95483" y="1704861"/>
              <a:ext cx="8210891" cy="4166440"/>
            </a:xfrm>
            <a:prstGeom prst="rect">
              <a:avLst/>
            </a:prstGeom>
            <a:ln>
              <a:solidFill>
                <a:schemeClr val="bg2">
                  <a:lumMod val="90000"/>
                </a:schemeClr>
              </a:solidFill>
            </a:ln>
          </p:spPr>
        </p:pic>
        <p:pic>
          <p:nvPicPr>
            <p:cNvPr id="15" name="Picture 14">
              <a:extLst>
                <a:ext uri="{FF2B5EF4-FFF2-40B4-BE49-F238E27FC236}">
                  <a16:creationId xmlns:a16="http://schemas.microsoft.com/office/drawing/2014/main" id="{D55B317C-0C6E-49F0-9043-8E9755D81589}"/>
                </a:ext>
              </a:extLst>
            </p:cNvPr>
            <p:cNvPicPr>
              <a:picLocks noChangeAspect="1"/>
            </p:cNvPicPr>
            <p:nvPr/>
          </p:nvPicPr>
          <p:blipFill rotWithShape="1">
            <a:blip r:embed="rId2"/>
            <a:srcRect r="63714" b="66817"/>
            <a:stretch/>
          </p:blipFill>
          <p:spPr>
            <a:xfrm>
              <a:off x="304800" y="1426090"/>
              <a:ext cx="4104015" cy="1904436"/>
            </a:xfrm>
            <a:prstGeom prst="ellipse">
              <a:avLst/>
            </a:prstGeom>
            <a:ln>
              <a:solidFill>
                <a:schemeClr val="tx1"/>
              </a:solidFill>
            </a:ln>
          </p:spPr>
        </p:pic>
      </p:grpSp>
      <p:cxnSp>
        <p:nvCxnSpPr>
          <p:cNvPr id="7" name="Straight Arrow Connector 6">
            <a:extLst>
              <a:ext uri="{FF2B5EF4-FFF2-40B4-BE49-F238E27FC236}">
                <a16:creationId xmlns:a16="http://schemas.microsoft.com/office/drawing/2014/main" id="{90151E53-061D-4ED8-B37C-E422BC71D53A}"/>
              </a:ext>
            </a:extLst>
          </p:cNvPr>
          <p:cNvCxnSpPr/>
          <p:nvPr/>
        </p:nvCxnSpPr>
        <p:spPr>
          <a:xfrm>
            <a:off x="5428001" y="3724859"/>
            <a:ext cx="892267" cy="5626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8388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Create a Magnifier Effect (…cont’d)</a:t>
            </a: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44</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Use cases with examples from the industry:</a:t>
            </a:r>
            <a:endParaRPr lang="en-IN" dirty="0">
              <a:latin typeface="Aptos" panose="020B0004020202020204" pitchFamily="34" charset="0"/>
            </a:endParaRPr>
          </a:p>
        </p:txBody>
      </p:sp>
      <p:sp>
        <p:nvSpPr>
          <p:cNvPr id="14" name="Rectangle 13">
            <a:extLst>
              <a:ext uri="{FF2B5EF4-FFF2-40B4-BE49-F238E27FC236}">
                <a16:creationId xmlns:a16="http://schemas.microsoft.com/office/drawing/2014/main" id="{6C728697-53F5-4B19-8D6D-CE200F903BD6}"/>
              </a:ext>
            </a:extLst>
          </p:cNvPr>
          <p:cNvSpPr/>
          <p:nvPr/>
        </p:nvSpPr>
        <p:spPr>
          <a:xfrm>
            <a:off x="609600" y="5972862"/>
            <a:ext cx="3739451" cy="2507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5000"/>
              </a:lnSpc>
              <a:spcAft>
                <a:spcPts val="600"/>
              </a:spcAft>
              <a:buClr>
                <a:schemeClr val="accent2"/>
              </a:buClr>
              <a:buSzPct val="70000"/>
            </a:pPr>
            <a:r>
              <a:rPr lang="en-US" sz="1200" i="1" dirty="0">
                <a:solidFill>
                  <a:schemeClr val="tx1">
                    <a:lumMod val="50000"/>
                    <a:lumOff val="50000"/>
                  </a:schemeClr>
                </a:solidFill>
                <a:latin typeface="Aptos" panose="020B0004020202020204" pitchFamily="34" charset="0"/>
              </a:rPr>
              <a:t>Source: BMW_InvestorPresent_January_2014_online</a:t>
            </a:r>
          </a:p>
        </p:txBody>
      </p:sp>
      <p:pic>
        <p:nvPicPr>
          <p:cNvPr id="12" name="Picture 11">
            <a:extLst>
              <a:ext uri="{FF2B5EF4-FFF2-40B4-BE49-F238E27FC236}">
                <a16:creationId xmlns:a16="http://schemas.microsoft.com/office/drawing/2014/main" id="{E91FA052-FD6A-4B99-9C15-D75A0E75F179}"/>
              </a:ext>
            </a:extLst>
          </p:cNvPr>
          <p:cNvPicPr>
            <a:picLocks noChangeAspect="1"/>
          </p:cNvPicPr>
          <p:nvPr/>
        </p:nvPicPr>
        <p:blipFill rotWithShape="1">
          <a:blip r:embed="rId2"/>
          <a:srcRect l="12500" t="10582" r="13980" b="12006"/>
          <a:stretch/>
        </p:blipFill>
        <p:spPr>
          <a:xfrm>
            <a:off x="609600" y="1715655"/>
            <a:ext cx="4885397" cy="3858042"/>
          </a:xfrm>
          <a:prstGeom prst="rect">
            <a:avLst/>
          </a:prstGeom>
          <a:ln>
            <a:solidFill>
              <a:schemeClr val="bg2">
                <a:lumMod val="90000"/>
              </a:schemeClr>
            </a:solidFill>
          </a:ln>
        </p:spPr>
      </p:pic>
      <p:pic>
        <p:nvPicPr>
          <p:cNvPr id="13" name="Picture 12">
            <a:extLst>
              <a:ext uri="{FF2B5EF4-FFF2-40B4-BE49-F238E27FC236}">
                <a16:creationId xmlns:a16="http://schemas.microsoft.com/office/drawing/2014/main" id="{1DABAD73-7AE6-434B-8386-F97D0226A72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Lst>
          </a:blip>
          <a:srcRect l="12500" t="10582" r="13980" b="12006"/>
          <a:stretch/>
        </p:blipFill>
        <p:spPr>
          <a:xfrm>
            <a:off x="5987232" y="1716866"/>
            <a:ext cx="4883864" cy="3856832"/>
          </a:xfrm>
          <a:prstGeom prst="rect">
            <a:avLst/>
          </a:prstGeom>
          <a:ln>
            <a:solidFill>
              <a:schemeClr val="bg2">
                <a:lumMod val="90000"/>
              </a:schemeClr>
            </a:solidFill>
          </a:ln>
        </p:spPr>
      </p:pic>
      <p:pic>
        <p:nvPicPr>
          <p:cNvPr id="16" name="Picture 15">
            <a:extLst>
              <a:ext uri="{FF2B5EF4-FFF2-40B4-BE49-F238E27FC236}">
                <a16:creationId xmlns:a16="http://schemas.microsoft.com/office/drawing/2014/main" id="{444FF695-2F00-403F-9298-A05AF517AB2C}"/>
              </a:ext>
            </a:extLst>
          </p:cNvPr>
          <p:cNvPicPr>
            <a:picLocks noChangeAspect="1"/>
          </p:cNvPicPr>
          <p:nvPr/>
        </p:nvPicPr>
        <p:blipFill rotWithShape="1">
          <a:blip r:embed="rId2"/>
          <a:srcRect l="16036" t="44244" r="18512" b="48671"/>
          <a:stretch/>
        </p:blipFill>
        <p:spPr>
          <a:xfrm>
            <a:off x="5844896" y="3442282"/>
            <a:ext cx="5154678" cy="418517"/>
          </a:xfrm>
          <a:prstGeom prst="roundRect">
            <a:avLst/>
          </a:prstGeom>
          <a:ln>
            <a:solidFill>
              <a:schemeClr val="tx1"/>
            </a:solidFill>
          </a:ln>
          <a:effectLst>
            <a:outerShdw blurRad="50800" dist="38100" dir="2700000" algn="tl" rotWithShape="0">
              <a:prstClr val="black">
                <a:alpha val="40000"/>
              </a:prstClr>
            </a:outerShdw>
          </a:effectLst>
        </p:spPr>
      </p:pic>
      <p:cxnSp>
        <p:nvCxnSpPr>
          <p:cNvPr id="17" name="Straight Arrow Connector 16">
            <a:extLst>
              <a:ext uri="{FF2B5EF4-FFF2-40B4-BE49-F238E27FC236}">
                <a16:creationId xmlns:a16="http://schemas.microsoft.com/office/drawing/2014/main" id="{6949023B-F9CD-493A-BBC0-CB1CEDBFDBF5}"/>
              </a:ext>
            </a:extLst>
          </p:cNvPr>
          <p:cNvCxnSpPr/>
          <p:nvPr/>
        </p:nvCxnSpPr>
        <p:spPr>
          <a:xfrm>
            <a:off x="5331725" y="4465458"/>
            <a:ext cx="9918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FDE47F92-7020-47E9-AA2C-2BE4DC1C46D6}"/>
              </a:ext>
            </a:extLst>
          </p:cNvPr>
          <p:cNvSpPr/>
          <p:nvPr/>
        </p:nvSpPr>
        <p:spPr>
          <a:xfrm>
            <a:off x="8190690" y="1572138"/>
            <a:ext cx="3304162" cy="538488"/>
          </a:xfrm>
          <a:prstGeom prst="roundRect">
            <a:avLst>
              <a:gd name="adj" fmla="val 50000"/>
            </a:avLst>
          </a:prstGeom>
          <a:solidFill>
            <a:srgbClr val="0F639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ptos" panose="020B0004020202020204" pitchFamily="34" charset="0"/>
              </a:rPr>
              <a:t>FYR: Focus on important T&amp;C</a:t>
            </a:r>
            <a:endParaRPr lang="en-US" dirty="0">
              <a:latin typeface="Aptos" panose="020B0004020202020204" pitchFamily="34" charset="0"/>
            </a:endParaRPr>
          </a:p>
        </p:txBody>
      </p:sp>
    </p:spTree>
    <p:extLst>
      <p:ext uri="{BB962C8B-B14F-4D97-AF65-F5344CB8AC3E}">
        <p14:creationId xmlns:p14="http://schemas.microsoft.com/office/powerpoint/2010/main" val="3983220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Removing simple background from an image</a:t>
            </a:r>
            <a:endParaRPr lang="en-US" dirty="0">
              <a:solidFill>
                <a:srgbClr val="0F6397"/>
              </a:solidFill>
            </a:endParaRP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45</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Picture Format tab -&gt; </a:t>
            </a:r>
            <a:r>
              <a:rPr lang="en-IN" dirty="0" err="1">
                <a:latin typeface="Aptos" panose="020B0004020202020204" pitchFamily="34" charset="0"/>
                <a:sym typeface="Webdings" panose="05030102010509060703" pitchFamily="18" charset="2"/>
              </a:rPr>
              <a:t>Color</a:t>
            </a:r>
            <a:r>
              <a:rPr lang="en-IN" dirty="0">
                <a:latin typeface="Aptos" panose="020B0004020202020204" pitchFamily="34" charset="0"/>
                <a:sym typeface="Webdings" panose="05030102010509060703" pitchFamily="18" charset="2"/>
              </a:rPr>
              <a:t> -&gt; Set Transparent </a:t>
            </a:r>
            <a:r>
              <a:rPr lang="en-IN" dirty="0" err="1">
                <a:latin typeface="Aptos" panose="020B0004020202020204" pitchFamily="34" charset="0"/>
                <a:sym typeface="Webdings" panose="05030102010509060703" pitchFamily="18" charset="2"/>
              </a:rPr>
              <a:t>Color</a:t>
            </a:r>
            <a:endParaRPr lang="en-IN" dirty="0">
              <a:latin typeface="Aptos" panose="020B0004020202020204" pitchFamily="34" charset="0"/>
            </a:endParaRPr>
          </a:p>
        </p:txBody>
      </p:sp>
      <p:pic>
        <p:nvPicPr>
          <p:cNvPr id="5" name="Picture 4">
            <a:extLst>
              <a:ext uri="{FF2B5EF4-FFF2-40B4-BE49-F238E27FC236}">
                <a16:creationId xmlns:a16="http://schemas.microsoft.com/office/drawing/2014/main" id="{FC24376C-FD57-4485-A3AB-B02723F82E2D}"/>
              </a:ext>
            </a:extLst>
          </p:cNvPr>
          <p:cNvPicPr>
            <a:picLocks noChangeAspect="1"/>
          </p:cNvPicPr>
          <p:nvPr/>
        </p:nvPicPr>
        <p:blipFill>
          <a:blip r:embed="rId2"/>
          <a:stretch>
            <a:fillRect/>
          </a:stretch>
        </p:blipFill>
        <p:spPr>
          <a:xfrm>
            <a:off x="652254" y="1560215"/>
            <a:ext cx="7890426" cy="373757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C8F78F2-51C2-4D56-980B-5F1DDBFE46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3497" y="3590225"/>
            <a:ext cx="935407" cy="864899"/>
          </a:xfrm>
          <a:prstGeom prst="rect">
            <a:avLst/>
          </a:prstGeom>
        </p:spPr>
      </p:pic>
      <p:pic>
        <p:nvPicPr>
          <p:cNvPr id="7" name="Picture 6">
            <a:extLst>
              <a:ext uri="{FF2B5EF4-FFF2-40B4-BE49-F238E27FC236}">
                <a16:creationId xmlns:a16="http://schemas.microsoft.com/office/drawing/2014/main" id="{A1A57C3B-10E5-4EE3-84C2-82B4C6DFD474}"/>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00800" y="3699450"/>
            <a:ext cx="817278" cy="755674"/>
          </a:xfrm>
          <a:prstGeom prst="rect">
            <a:avLst/>
          </a:prstGeom>
        </p:spPr>
      </p:pic>
      <p:pic>
        <p:nvPicPr>
          <p:cNvPr id="8" name="Picture 7">
            <a:extLst>
              <a:ext uri="{FF2B5EF4-FFF2-40B4-BE49-F238E27FC236}">
                <a16:creationId xmlns:a16="http://schemas.microsoft.com/office/drawing/2014/main" id="{02313CF8-CD32-47E7-9EC8-A8550D742590}"/>
              </a:ext>
            </a:extLst>
          </p:cNvPr>
          <p:cNvPicPr>
            <a:picLocks noChangeAspect="1"/>
          </p:cNvPicPr>
          <p:nvPr/>
        </p:nvPicPr>
        <p:blipFill rotWithShape="1">
          <a:blip r:embed="rId4"/>
          <a:srcRect l="898" t="7003" b="1"/>
          <a:stretch/>
        </p:blipFill>
        <p:spPr>
          <a:xfrm>
            <a:off x="5680161" y="5516457"/>
            <a:ext cx="2862519" cy="436068"/>
          </a:xfrm>
          <a:prstGeom prst="rect">
            <a:avLst/>
          </a:prstGeom>
          <a:ln>
            <a:solidFill>
              <a:schemeClr val="tx1"/>
            </a:solid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3D36427A-8ED2-4B73-B9E2-8F162E998C4E}"/>
              </a:ext>
            </a:extLst>
          </p:cNvPr>
          <p:cNvSpPr/>
          <p:nvPr/>
        </p:nvSpPr>
        <p:spPr>
          <a:xfrm>
            <a:off x="609600" y="5351232"/>
            <a:ext cx="3011408" cy="246221"/>
          </a:xfrm>
          <a:prstGeom prst="rect">
            <a:avLst/>
          </a:prstGeom>
        </p:spPr>
        <p:txBody>
          <a:bodyPr wrap="square">
            <a:spAutoFit/>
          </a:bodyPr>
          <a:lstStyle/>
          <a:p>
            <a:r>
              <a:rPr lang="en-US" sz="1000" i="1" dirty="0">
                <a:solidFill>
                  <a:schemeClr val="bg1">
                    <a:lumMod val="50000"/>
                  </a:schemeClr>
                </a:solidFill>
                <a:latin typeface="Aptos" panose="020B0004020202020204" pitchFamily="34" charset="0"/>
              </a:rPr>
              <a:t>Source: Maersk Website – PDF report</a:t>
            </a:r>
          </a:p>
        </p:txBody>
      </p:sp>
    </p:spTree>
    <p:extLst>
      <p:ext uri="{BB962C8B-B14F-4D97-AF65-F5344CB8AC3E}">
        <p14:creationId xmlns:p14="http://schemas.microsoft.com/office/powerpoint/2010/main" val="33704034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409D72-BA95-4021-AD9D-996827F1741E}"/>
              </a:ext>
            </a:extLst>
          </p:cNvPr>
          <p:cNvSpPr>
            <a:spLocks noGrp="1"/>
          </p:cNvSpPr>
          <p:nvPr>
            <p:ph type="sldNum" sz="quarter" idx="12"/>
          </p:nvPr>
        </p:nvSpPr>
        <p:spPr/>
        <p:txBody>
          <a:bodyPr/>
          <a:lstStyle/>
          <a:p>
            <a:fld id="{8ABBF15F-39A8-4FD7-B3EA-CFD84FBCC274}" type="slidenum">
              <a:rPr lang="en-US" smtClean="0"/>
              <a:t>46</a:t>
            </a:fld>
            <a:endParaRPr lang="en-US"/>
          </a:p>
        </p:txBody>
      </p:sp>
      <p:sp>
        <p:nvSpPr>
          <p:cNvPr id="3" name="Title 2">
            <a:extLst>
              <a:ext uri="{FF2B5EF4-FFF2-40B4-BE49-F238E27FC236}">
                <a16:creationId xmlns:a16="http://schemas.microsoft.com/office/drawing/2014/main" id="{2CB07048-2979-4D5F-BBB9-B9111DC2EFC2}"/>
              </a:ext>
            </a:extLst>
          </p:cNvPr>
          <p:cNvSpPr>
            <a:spLocks noGrp="1"/>
          </p:cNvSpPr>
          <p:nvPr>
            <p:ph type="ctrTitle"/>
          </p:nvPr>
        </p:nvSpPr>
        <p:spPr/>
        <p:txBody>
          <a:bodyPr/>
          <a:lstStyle/>
          <a:p>
            <a:r>
              <a:rPr lang="en-IN" dirty="0"/>
              <a:t>End</a:t>
            </a:r>
            <a:endParaRPr lang="en-US" dirty="0"/>
          </a:p>
        </p:txBody>
      </p:sp>
    </p:spTree>
    <p:extLst>
      <p:ext uri="{BB962C8B-B14F-4D97-AF65-F5344CB8AC3E}">
        <p14:creationId xmlns:p14="http://schemas.microsoft.com/office/powerpoint/2010/main" val="2577654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0611-22A1-DF52-4030-ED3D697B54C8}"/>
              </a:ext>
            </a:extLst>
          </p:cNvPr>
          <p:cNvSpPr>
            <a:spLocks noGrp="1"/>
          </p:cNvSpPr>
          <p:nvPr>
            <p:ph type="title"/>
          </p:nvPr>
        </p:nvSpPr>
        <p:spPr/>
        <p:txBody>
          <a:bodyPr/>
          <a:lstStyle/>
          <a:p>
            <a:r>
              <a:rPr lang="en-IN" dirty="0"/>
              <a:t>Some essentials - </a:t>
            </a:r>
            <a:endParaRPr lang="en-US" dirty="0"/>
          </a:p>
        </p:txBody>
      </p:sp>
      <p:sp>
        <p:nvSpPr>
          <p:cNvPr id="3" name="Slide Number Placeholder 2">
            <a:extLst>
              <a:ext uri="{FF2B5EF4-FFF2-40B4-BE49-F238E27FC236}">
                <a16:creationId xmlns:a16="http://schemas.microsoft.com/office/drawing/2014/main" id="{E64AA4D4-BCCC-CFF0-D6A1-54085E019922}"/>
              </a:ext>
            </a:extLst>
          </p:cNvPr>
          <p:cNvSpPr>
            <a:spLocks noGrp="1"/>
          </p:cNvSpPr>
          <p:nvPr>
            <p:ph type="sldNum" sz="quarter" idx="12"/>
          </p:nvPr>
        </p:nvSpPr>
        <p:spPr/>
        <p:txBody>
          <a:bodyPr/>
          <a:lstStyle/>
          <a:p>
            <a:fld id="{0B21AF8E-D15D-465C-BA79-CC3F302F2B01}" type="slidenum">
              <a:rPr lang="en-US" smtClean="0"/>
              <a:pPr/>
              <a:t>5</a:t>
            </a:fld>
            <a:endParaRPr lang="en-US" dirty="0"/>
          </a:p>
        </p:txBody>
      </p:sp>
    </p:spTree>
    <p:extLst>
      <p:ext uri="{BB962C8B-B14F-4D97-AF65-F5344CB8AC3E}">
        <p14:creationId xmlns:p14="http://schemas.microsoft.com/office/powerpoint/2010/main" val="3741370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Basics - of Shape &amp; Text Formatting</a:t>
            </a: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6</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1" y="1025237"/>
            <a:ext cx="9121709"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Shapes - </a:t>
            </a:r>
            <a:r>
              <a:rPr lang="en-IN" dirty="0" err="1">
                <a:latin typeface="Aptos" panose="020B0004020202020204" pitchFamily="34" charset="0"/>
                <a:sym typeface="Webdings" panose="05030102010509060703" pitchFamily="18" charset="2"/>
              </a:rPr>
              <a:t>Color</a:t>
            </a:r>
            <a:r>
              <a:rPr lang="en-IN" dirty="0">
                <a:latin typeface="Aptos" panose="020B0004020202020204" pitchFamily="34" charset="0"/>
                <a:sym typeface="Webdings" panose="05030102010509060703" pitchFamily="18" charset="2"/>
              </a:rPr>
              <a:t>, Transparency, Outline (Weight, Dashes), Resize; Shape Effect; Edit Text</a:t>
            </a:r>
            <a:endParaRPr lang="en-US" dirty="0">
              <a:latin typeface="Aptos" panose="020B0004020202020204" pitchFamily="34" charset="0"/>
            </a:endParaRPr>
          </a:p>
        </p:txBody>
      </p:sp>
      <p:sp>
        <p:nvSpPr>
          <p:cNvPr id="13" name="Rectangle 12">
            <a:extLst>
              <a:ext uri="{FF2B5EF4-FFF2-40B4-BE49-F238E27FC236}">
                <a16:creationId xmlns:a16="http://schemas.microsoft.com/office/drawing/2014/main" id="{6FD117A3-ABB7-4355-898C-DA52684DE7E1}"/>
              </a:ext>
            </a:extLst>
          </p:cNvPr>
          <p:cNvSpPr/>
          <p:nvPr/>
        </p:nvSpPr>
        <p:spPr>
          <a:xfrm>
            <a:off x="2460690" y="1662271"/>
            <a:ext cx="1076529" cy="369332"/>
          </a:xfrm>
          <a:prstGeom prst="rect">
            <a:avLst/>
          </a:prstGeom>
          <a:noFill/>
          <a:ln w="28575">
            <a:solidFill>
              <a:srgbClr val="0F63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14" name="Rectangle 13">
            <a:extLst>
              <a:ext uri="{FF2B5EF4-FFF2-40B4-BE49-F238E27FC236}">
                <a16:creationId xmlns:a16="http://schemas.microsoft.com/office/drawing/2014/main" id="{54229359-9D93-4CDA-BD81-E48832C390AA}"/>
              </a:ext>
            </a:extLst>
          </p:cNvPr>
          <p:cNvSpPr/>
          <p:nvPr/>
        </p:nvSpPr>
        <p:spPr>
          <a:xfrm>
            <a:off x="4178023" y="1662271"/>
            <a:ext cx="1076529" cy="369332"/>
          </a:xfrm>
          <a:prstGeom prst="rect">
            <a:avLst/>
          </a:prstGeom>
          <a:noFill/>
          <a:ln w="28575">
            <a:solidFill>
              <a:srgbClr val="0F639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pic>
        <p:nvPicPr>
          <p:cNvPr id="17" name="Picture 16">
            <a:extLst>
              <a:ext uri="{FF2B5EF4-FFF2-40B4-BE49-F238E27FC236}">
                <a16:creationId xmlns:a16="http://schemas.microsoft.com/office/drawing/2014/main" id="{5F0F7C1F-DA40-426E-977E-6BBD94DD22D8}"/>
              </a:ext>
            </a:extLst>
          </p:cNvPr>
          <p:cNvPicPr>
            <a:picLocks noChangeAspect="1"/>
          </p:cNvPicPr>
          <p:nvPr/>
        </p:nvPicPr>
        <p:blipFill rotWithShape="1">
          <a:blip r:embed="rId2"/>
          <a:srcRect l="2101"/>
          <a:stretch/>
        </p:blipFill>
        <p:spPr>
          <a:xfrm>
            <a:off x="10398867" y="1738870"/>
            <a:ext cx="1183533" cy="582080"/>
          </a:xfrm>
          <a:prstGeom prst="rect">
            <a:avLst/>
          </a:prstGeom>
          <a:ln>
            <a:solidFill>
              <a:schemeClr val="tx1">
                <a:lumMod val="50000"/>
                <a:lumOff val="50000"/>
              </a:schemeClr>
            </a:solidFill>
          </a:ln>
        </p:spPr>
      </p:pic>
      <p:pic>
        <p:nvPicPr>
          <p:cNvPr id="19" name="Picture 18">
            <a:extLst>
              <a:ext uri="{FF2B5EF4-FFF2-40B4-BE49-F238E27FC236}">
                <a16:creationId xmlns:a16="http://schemas.microsoft.com/office/drawing/2014/main" id="{D255D3A3-2212-4428-9736-EA8E58397FD0}"/>
              </a:ext>
            </a:extLst>
          </p:cNvPr>
          <p:cNvPicPr>
            <a:picLocks noChangeAspect="1"/>
          </p:cNvPicPr>
          <p:nvPr/>
        </p:nvPicPr>
        <p:blipFill>
          <a:blip r:embed="rId3"/>
          <a:stretch>
            <a:fillRect/>
          </a:stretch>
        </p:blipFill>
        <p:spPr>
          <a:xfrm>
            <a:off x="7515209" y="5554971"/>
            <a:ext cx="4067192" cy="582080"/>
          </a:xfrm>
          <a:prstGeom prst="rect">
            <a:avLst/>
          </a:prstGeom>
          <a:ln>
            <a:solidFill>
              <a:schemeClr val="tx1">
                <a:lumMod val="50000"/>
                <a:lumOff val="50000"/>
              </a:schemeClr>
            </a:solidFill>
          </a:ln>
        </p:spPr>
      </p:pic>
      <p:sp>
        <p:nvSpPr>
          <p:cNvPr id="20" name="TextBox 19">
            <a:extLst>
              <a:ext uri="{FF2B5EF4-FFF2-40B4-BE49-F238E27FC236}">
                <a16:creationId xmlns:a16="http://schemas.microsoft.com/office/drawing/2014/main" id="{31A79209-95FE-4307-84FF-3B1A6C58980E}"/>
              </a:ext>
            </a:extLst>
          </p:cNvPr>
          <p:cNvSpPr txBox="1"/>
          <p:nvPr/>
        </p:nvSpPr>
        <p:spPr>
          <a:xfrm>
            <a:off x="609599" y="5661345"/>
            <a:ext cx="7571361"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Text - </a:t>
            </a:r>
            <a:r>
              <a:rPr lang="en-IN" dirty="0" err="1">
                <a:latin typeface="Aptos" panose="020B0004020202020204" pitchFamily="34" charset="0"/>
                <a:sym typeface="Webdings" panose="05030102010509060703" pitchFamily="18" charset="2"/>
              </a:rPr>
              <a:t>Color</a:t>
            </a:r>
            <a:r>
              <a:rPr lang="en-IN" dirty="0">
                <a:latin typeface="Aptos" panose="020B0004020202020204" pitchFamily="34" charset="0"/>
                <a:sym typeface="Webdings" panose="05030102010509060703" pitchFamily="18" charset="2"/>
              </a:rPr>
              <a:t>, Size, Change Case</a:t>
            </a:r>
          </a:p>
        </p:txBody>
      </p:sp>
      <p:sp>
        <p:nvSpPr>
          <p:cNvPr id="15" name="Rectangle 14">
            <a:extLst>
              <a:ext uri="{FF2B5EF4-FFF2-40B4-BE49-F238E27FC236}">
                <a16:creationId xmlns:a16="http://schemas.microsoft.com/office/drawing/2014/main" id="{6E67C2DF-7C89-485A-8BBC-E71F8941A977}"/>
              </a:ext>
            </a:extLst>
          </p:cNvPr>
          <p:cNvSpPr/>
          <p:nvPr/>
        </p:nvSpPr>
        <p:spPr>
          <a:xfrm>
            <a:off x="2460690" y="1025237"/>
            <a:ext cx="1361873" cy="369332"/>
          </a:xfrm>
          <a:prstGeom prst="rect">
            <a:avLst/>
          </a:prstGeom>
          <a:solidFill>
            <a:srgbClr val="FFFF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18" name="Rectangle 17">
            <a:extLst>
              <a:ext uri="{FF2B5EF4-FFF2-40B4-BE49-F238E27FC236}">
                <a16:creationId xmlns:a16="http://schemas.microsoft.com/office/drawing/2014/main" id="{074BF40A-8BFE-483E-921E-D9B2BF91811B}"/>
              </a:ext>
            </a:extLst>
          </p:cNvPr>
          <p:cNvSpPr/>
          <p:nvPr/>
        </p:nvSpPr>
        <p:spPr>
          <a:xfrm>
            <a:off x="5895356" y="1662271"/>
            <a:ext cx="1076529" cy="369332"/>
          </a:xfrm>
          <a:prstGeom prst="rect">
            <a:avLst/>
          </a:prstGeom>
          <a:solidFill>
            <a:srgbClr val="0F6397"/>
          </a:solidFill>
          <a:ln w="28575">
            <a:solidFill>
              <a:schemeClr val="tx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Tree>
    <p:extLst>
      <p:ext uri="{BB962C8B-B14F-4D97-AF65-F5344CB8AC3E}">
        <p14:creationId xmlns:p14="http://schemas.microsoft.com/office/powerpoint/2010/main" val="491620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Basics of - PowerPoint’s Color Picker tool = Eyedropper</a:t>
            </a: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7</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1" y="1025237"/>
            <a:ext cx="5139446"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No more hard-coding RGB </a:t>
            </a:r>
            <a:r>
              <a:rPr lang="en-IN" dirty="0" err="1">
                <a:latin typeface="Aptos" panose="020B0004020202020204" pitchFamily="34" charset="0"/>
                <a:sym typeface="Webdings" panose="05030102010509060703" pitchFamily="18" charset="2"/>
              </a:rPr>
              <a:t>colors</a:t>
            </a:r>
            <a:r>
              <a:rPr lang="en-IN" dirty="0">
                <a:latin typeface="Aptos" panose="020B0004020202020204" pitchFamily="34" charset="0"/>
                <a:sym typeface="Webdings" panose="05030102010509060703" pitchFamily="18" charset="2"/>
              </a:rPr>
              <a:t> – v. 2013+</a:t>
            </a:r>
            <a:endParaRPr lang="en-IN" dirty="0">
              <a:latin typeface="Aptos" panose="020B0004020202020204" pitchFamily="34" charset="0"/>
            </a:endParaRPr>
          </a:p>
        </p:txBody>
      </p:sp>
      <p:pic>
        <p:nvPicPr>
          <p:cNvPr id="5" name="Picture 4">
            <a:extLst>
              <a:ext uri="{FF2B5EF4-FFF2-40B4-BE49-F238E27FC236}">
                <a16:creationId xmlns:a16="http://schemas.microsoft.com/office/drawing/2014/main" id="{337CEF7E-581E-45CE-A164-16446702A819}"/>
              </a:ext>
            </a:extLst>
          </p:cNvPr>
          <p:cNvPicPr>
            <a:picLocks noChangeAspect="1"/>
          </p:cNvPicPr>
          <p:nvPr/>
        </p:nvPicPr>
        <p:blipFill>
          <a:blip r:embed="rId2"/>
          <a:stretch>
            <a:fillRect/>
          </a:stretch>
        </p:blipFill>
        <p:spPr>
          <a:xfrm>
            <a:off x="609601" y="2984562"/>
            <a:ext cx="6522295" cy="2973934"/>
          </a:xfrm>
          <a:prstGeom prst="rect">
            <a:avLst/>
          </a:prstGeom>
        </p:spPr>
      </p:pic>
      <p:sp>
        <p:nvSpPr>
          <p:cNvPr id="6" name="Rectangle 5">
            <a:extLst>
              <a:ext uri="{FF2B5EF4-FFF2-40B4-BE49-F238E27FC236}">
                <a16:creationId xmlns:a16="http://schemas.microsoft.com/office/drawing/2014/main" id="{CDEC9017-8C22-4857-A54F-9FE231B69E3D}"/>
              </a:ext>
            </a:extLst>
          </p:cNvPr>
          <p:cNvSpPr/>
          <p:nvPr/>
        </p:nvSpPr>
        <p:spPr>
          <a:xfrm>
            <a:off x="8356061" y="3360671"/>
            <a:ext cx="1420238" cy="377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7" name="Rectangle 6">
            <a:extLst>
              <a:ext uri="{FF2B5EF4-FFF2-40B4-BE49-F238E27FC236}">
                <a16:creationId xmlns:a16="http://schemas.microsoft.com/office/drawing/2014/main" id="{4E525E1B-C14C-4EDC-9302-64595DE52F29}"/>
              </a:ext>
            </a:extLst>
          </p:cNvPr>
          <p:cNvSpPr/>
          <p:nvPr/>
        </p:nvSpPr>
        <p:spPr>
          <a:xfrm>
            <a:off x="8356061" y="3947891"/>
            <a:ext cx="1420238" cy="377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pic>
        <p:nvPicPr>
          <p:cNvPr id="9" name="Picture 8">
            <a:extLst>
              <a:ext uri="{FF2B5EF4-FFF2-40B4-BE49-F238E27FC236}">
                <a16:creationId xmlns:a16="http://schemas.microsoft.com/office/drawing/2014/main" id="{C0DFFCDE-703A-4B8D-A7B1-F1AF8A499687}"/>
              </a:ext>
            </a:extLst>
          </p:cNvPr>
          <p:cNvPicPr>
            <a:picLocks noChangeAspect="1"/>
          </p:cNvPicPr>
          <p:nvPr/>
        </p:nvPicPr>
        <p:blipFill>
          <a:blip r:embed="rId3"/>
          <a:stretch>
            <a:fillRect/>
          </a:stretch>
        </p:blipFill>
        <p:spPr>
          <a:xfrm>
            <a:off x="836956" y="1764323"/>
            <a:ext cx="2342368" cy="618385"/>
          </a:xfrm>
          <a:prstGeom prst="rect">
            <a:avLst/>
          </a:prstGeom>
          <a:ln>
            <a:solidFill>
              <a:schemeClr val="tx1">
                <a:lumMod val="50000"/>
                <a:lumOff val="50000"/>
              </a:schemeClr>
            </a:solidFill>
          </a:ln>
        </p:spPr>
      </p:pic>
    </p:spTree>
    <p:extLst>
      <p:ext uri="{BB962C8B-B14F-4D97-AF65-F5344CB8AC3E}">
        <p14:creationId xmlns:p14="http://schemas.microsoft.com/office/powerpoint/2010/main" val="104600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9F84-822D-445F-9065-C781CD2C6F17}"/>
              </a:ext>
            </a:extLst>
          </p:cNvPr>
          <p:cNvSpPr>
            <a:spLocks noGrp="1"/>
          </p:cNvSpPr>
          <p:nvPr>
            <p:ph type="title"/>
          </p:nvPr>
        </p:nvSpPr>
        <p:spPr/>
        <p:txBody>
          <a:bodyPr>
            <a:normAutofit/>
          </a:bodyPr>
          <a:lstStyle/>
          <a:p>
            <a:r>
              <a:rPr lang="en-US" dirty="0"/>
              <a:t>Using Smart Guides to align shapes</a:t>
            </a:r>
            <a:endParaRPr lang="en-US" dirty="0">
              <a:solidFill>
                <a:srgbClr val="0F6397"/>
              </a:solidFill>
            </a:endParaRPr>
          </a:p>
        </p:txBody>
      </p:sp>
      <p:sp>
        <p:nvSpPr>
          <p:cNvPr id="3" name="Slide Number Placeholder 2">
            <a:extLst>
              <a:ext uri="{FF2B5EF4-FFF2-40B4-BE49-F238E27FC236}">
                <a16:creationId xmlns:a16="http://schemas.microsoft.com/office/drawing/2014/main" id="{507EB49A-870A-4C12-8BB2-45D49D655A50}"/>
              </a:ext>
            </a:extLst>
          </p:cNvPr>
          <p:cNvSpPr>
            <a:spLocks noGrp="1"/>
          </p:cNvSpPr>
          <p:nvPr>
            <p:ph type="sldNum" sz="quarter" idx="12"/>
          </p:nvPr>
        </p:nvSpPr>
        <p:spPr/>
        <p:txBody>
          <a:bodyPr/>
          <a:lstStyle/>
          <a:p>
            <a:fld id="{0B21AF8E-D15D-465C-BA79-CC3F302F2B01}" type="slidenum">
              <a:rPr lang="en-US" smtClean="0"/>
              <a:pPr/>
              <a:t>8</a:t>
            </a:fld>
            <a:endParaRPr lang="en-US" dirty="0"/>
          </a:p>
        </p:txBody>
      </p:sp>
      <p:sp>
        <p:nvSpPr>
          <p:cNvPr id="4" name="TextBox 3">
            <a:extLst>
              <a:ext uri="{FF2B5EF4-FFF2-40B4-BE49-F238E27FC236}">
                <a16:creationId xmlns:a16="http://schemas.microsoft.com/office/drawing/2014/main" id="{77E1D8D3-6DD1-4E53-94A2-48E6F9F01FC8}"/>
              </a:ext>
            </a:extLst>
          </p:cNvPr>
          <p:cNvSpPr txBox="1"/>
          <p:nvPr/>
        </p:nvSpPr>
        <p:spPr>
          <a:xfrm>
            <a:off x="609600" y="1025237"/>
            <a:ext cx="8543635" cy="369332"/>
          </a:xfrm>
          <a:prstGeom prst="rect">
            <a:avLst/>
          </a:prstGeom>
          <a:noFill/>
        </p:spPr>
        <p:txBody>
          <a:bodyPr wrap="square" rtlCol="0">
            <a:spAutoFit/>
          </a:bodyPr>
          <a:lstStyle/>
          <a:p>
            <a:r>
              <a:rPr lang="en-IN" dirty="0">
                <a:latin typeface="Aptos" panose="020B0004020202020204" pitchFamily="34" charset="0"/>
                <a:sym typeface="Webdings" panose="05030102010509060703" pitchFamily="18" charset="2"/>
              </a:rPr>
              <a:t>Smart Guides in 2010+ = View tab -&gt; Show</a:t>
            </a:r>
            <a:endParaRPr lang="en-IN" dirty="0">
              <a:solidFill>
                <a:schemeClr val="bg1">
                  <a:lumMod val="50000"/>
                </a:schemeClr>
              </a:solidFill>
              <a:latin typeface="Aptos" panose="020B0004020202020204" pitchFamily="34" charset="0"/>
            </a:endParaRPr>
          </a:p>
        </p:txBody>
      </p:sp>
      <p:pic>
        <p:nvPicPr>
          <p:cNvPr id="7" name="Picture 6">
            <a:extLst>
              <a:ext uri="{FF2B5EF4-FFF2-40B4-BE49-F238E27FC236}">
                <a16:creationId xmlns:a16="http://schemas.microsoft.com/office/drawing/2014/main" id="{6F8DC38F-7D29-40B8-AF50-909CF87DBE29}"/>
              </a:ext>
            </a:extLst>
          </p:cNvPr>
          <p:cNvPicPr>
            <a:picLocks noChangeAspect="1"/>
          </p:cNvPicPr>
          <p:nvPr/>
        </p:nvPicPr>
        <p:blipFill>
          <a:blip r:embed="rId2"/>
          <a:stretch>
            <a:fillRect/>
          </a:stretch>
        </p:blipFill>
        <p:spPr>
          <a:xfrm>
            <a:off x="8543926" y="1726760"/>
            <a:ext cx="3038475" cy="2295525"/>
          </a:xfrm>
          <a:prstGeom prst="rect">
            <a:avLst/>
          </a:prstGeom>
        </p:spPr>
      </p:pic>
      <p:sp>
        <p:nvSpPr>
          <p:cNvPr id="8" name="Oval 7">
            <a:extLst>
              <a:ext uri="{FF2B5EF4-FFF2-40B4-BE49-F238E27FC236}">
                <a16:creationId xmlns:a16="http://schemas.microsoft.com/office/drawing/2014/main" id="{B3F6F51E-5F0D-4246-A3EB-84CE17BB543E}"/>
              </a:ext>
            </a:extLst>
          </p:cNvPr>
          <p:cNvSpPr/>
          <p:nvPr/>
        </p:nvSpPr>
        <p:spPr>
          <a:xfrm>
            <a:off x="2238020" y="1769082"/>
            <a:ext cx="2509736" cy="250973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9" name="Oval 8">
            <a:extLst>
              <a:ext uri="{FF2B5EF4-FFF2-40B4-BE49-F238E27FC236}">
                <a16:creationId xmlns:a16="http://schemas.microsoft.com/office/drawing/2014/main" id="{23639B2C-4303-4264-90A6-F4B10ECFD834}"/>
              </a:ext>
            </a:extLst>
          </p:cNvPr>
          <p:cNvSpPr/>
          <p:nvPr/>
        </p:nvSpPr>
        <p:spPr>
          <a:xfrm>
            <a:off x="5317509" y="1769082"/>
            <a:ext cx="1328332" cy="1328332"/>
          </a:xfrm>
          <a:prstGeom prst="ellipse">
            <a:avLst/>
          </a:prstGeom>
          <a:solidFill>
            <a:srgbClr val="0F6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11" name="Rectangle 10">
            <a:extLst>
              <a:ext uri="{FF2B5EF4-FFF2-40B4-BE49-F238E27FC236}">
                <a16:creationId xmlns:a16="http://schemas.microsoft.com/office/drawing/2014/main" id="{6C9DF440-A7C5-403C-B60E-85E63DF70377}"/>
              </a:ext>
            </a:extLst>
          </p:cNvPr>
          <p:cNvSpPr/>
          <p:nvPr/>
        </p:nvSpPr>
        <p:spPr>
          <a:xfrm>
            <a:off x="917744" y="1769082"/>
            <a:ext cx="914400" cy="914400"/>
          </a:xfrm>
          <a:prstGeom prst="rect">
            <a:avLst/>
          </a:prstGeom>
          <a:solidFill>
            <a:srgbClr val="0F63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Tree>
    <p:extLst>
      <p:ext uri="{BB962C8B-B14F-4D97-AF65-F5344CB8AC3E}">
        <p14:creationId xmlns:p14="http://schemas.microsoft.com/office/powerpoint/2010/main" val="2134421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0611-22A1-DF52-4030-ED3D697B54C8}"/>
              </a:ext>
            </a:extLst>
          </p:cNvPr>
          <p:cNvSpPr>
            <a:spLocks noGrp="1"/>
          </p:cNvSpPr>
          <p:nvPr>
            <p:ph type="title"/>
          </p:nvPr>
        </p:nvSpPr>
        <p:spPr/>
        <p:txBody>
          <a:bodyPr/>
          <a:lstStyle/>
          <a:p>
            <a:r>
              <a:rPr lang="en-IN" dirty="0"/>
              <a:t>Let’s start now -</a:t>
            </a:r>
            <a:endParaRPr lang="en-US" dirty="0"/>
          </a:p>
        </p:txBody>
      </p:sp>
      <p:sp>
        <p:nvSpPr>
          <p:cNvPr id="3" name="Slide Number Placeholder 2">
            <a:extLst>
              <a:ext uri="{FF2B5EF4-FFF2-40B4-BE49-F238E27FC236}">
                <a16:creationId xmlns:a16="http://schemas.microsoft.com/office/drawing/2014/main" id="{E64AA4D4-BCCC-CFF0-D6A1-54085E019922}"/>
              </a:ext>
            </a:extLst>
          </p:cNvPr>
          <p:cNvSpPr>
            <a:spLocks noGrp="1"/>
          </p:cNvSpPr>
          <p:nvPr>
            <p:ph type="sldNum" sz="quarter" idx="12"/>
          </p:nvPr>
        </p:nvSpPr>
        <p:spPr/>
        <p:txBody>
          <a:bodyPr/>
          <a:lstStyle/>
          <a:p>
            <a:fld id="{0B21AF8E-D15D-465C-BA79-CC3F302F2B01}" type="slidenum">
              <a:rPr lang="en-US" smtClean="0"/>
              <a:pPr/>
              <a:t>9</a:t>
            </a:fld>
            <a:endParaRPr lang="en-US" dirty="0"/>
          </a:p>
        </p:txBody>
      </p:sp>
    </p:spTree>
    <p:extLst>
      <p:ext uri="{BB962C8B-B14F-4D97-AF65-F5344CB8AC3E}">
        <p14:creationId xmlns:p14="http://schemas.microsoft.com/office/powerpoint/2010/main" val="1800636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3092</TotalTime>
  <Words>1815</Words>
  <Application>Microsoft Office PowerPoint</Application>
  <PresentationFormat>Widescreen</PresentationFormat>
  <Paragraphs>289</Paragraphs>
  <Slides>46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Aptos</vt:lpstr>
      <vt:lpstr>Gotham</vt:lpstr>
      <vt:lpstr>Webdings</vt:lpstr>
      <vt:lpstr>Calibri Light</vt:lpstr>
      <vt:lpstr>Georgia</vt:lpstr>
      <vt:lpstr>Arial</vt:lpstr>
      <vt:lpstr>Office Theme</vt:lpstr>
      <vt:lpstr>PowerPoint Shortcuts &amp; Formatting Tricks</vt:lpstr>
      <vt:lpstr>9 most important shortcuts of Power Point</vt:lpstr>
      <vt:lpstr>Visual Infographics from our competition’s websites -</vt:lpstr>
      <vt:lpstr>Visual Infographics from our competition’s websites -</vt:lpstr>
      <vt:lpstr>Some essentials - </vt:lpstr>
      <vt:lpstr>Basics - of Shape &amp; Text Formatting</vt:lpstr>
      <vt:lpstr>Basics of - PowerPoint’s Color Picker tool = Eyedropper</vt:lpstr>
      <vt:lpstr>Using Smart Guides to align shapes</vt:lpstr>
      <vt:lpstr>Let’s start now -</vt:lpstr>
      <vt:lpstr>Speed shortcuts for process flow diagrams &amp; formatting</vt:lpstr>
      <vt:lpstr>Draw a perfect circle or a square or a straight line</vt:lpstr>
      <vt:lpstr>Rotate objects with speed and precision</vt:lpstr>
      <vt:lpstr>Rotate objects with speed and precision (…cont’d)</vt:lpstr>
      <vt:lpstr>Why Group &amp; Ungroup Objects</vt:lpstr>
      <vt:lpstr>How to create auto-aligned duplicates</vt:lpstr>
      <vt:lpstr>How to create auto-aligned duplicates (…cont’d)</vt:lpstr>
      <vt:lpstr>Application: Advanced Visuals - Waffle Chart</vt:lpstr>
      <vt:lpstr>Convert data &amp; stats into visually appealing infographics</vt:lpstr>
      <vt:lpstr>Application: Advanced Visuals - Waffle Chart</vt:lpstr>
      <vt:lpstr>Practice area</vt:lpstr>
      <vt:lpstr>How to align objects lightning fast using QAT</vt:lpstr>
      <vt:lpstr>How to align objects lightning fast using QAT (…cont’d)</vt:lpstr>
      <vt:lpstr>Convert data &amp; stats into visually appealing infographics</vt:lpstr>
      <vt:lpstr>Create NEW shapes using Merge Shapes feature</vt:lpstr>
      <vt:lpstr>Create NEW shapes using Merge Shapes feature (…cont’d)</vt:lpstr>
      <vt:lpstr>Create NEW shapes using Merge Shapes feature (…cont’d)</vt:lpstr>
      <vt:lpstr>How to use Format Painter with a shortcut</vt:lpstr>
      <vt:lpstr>Text Formatting – 1 (shortcuts)</vt:lpstr>
      <vt:lpstr>ANNEXURE -</vt:lpstr>
      <vt:lpstr>Video Links for PowerPoint:</vt:lpstr>
      <vt:lpstr>Overview – Slide Master</vt:lpstr>
      <vt:lpstr>Overview – Slide Master</vt:lpstr>
      <vt:lpstr>Ungroup a SmartArt</vt:lpstr>
      <vt:lpstr>Layering Images</vt:lpstr>
      <vt:lpstr>Convert boring text paragraphs to SmartArt in 3 steps</vt:lpstr>
      <vt:lpstr>Convert pictures to SmartArt in 3 steps</vt:lpstr>
      <vt:lpstr>Convert pictures to SmartArt in 3 steps (…cont’d)</vt:lpstr>
      <vt:lpstr>How to crop pictures</vt:lpstr>
      <vt:lpstr>Create a Magnifier Effect</vt:lpstr>
      <vt:lpstr>Create a Magnifier Effect (…cont’d)</vt:lpstr>
      <vt:lpstr>Create a Magnifier Effect (…cont’d)</vt:lpstr>
      <vt:lpstr>Create a Magnifier Effect (…cont’d)</vt:lpstr>
      <vt:lpstr>Create a Magnifier Effect (…cont’d)</vt:lpstr>
      <vt:lpstr>Create a Magnifier Effect (…cont’d)</vt:lpstr>
      <vt:lpstr>Removing simple background from an image</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Rishabh Pugalia</dc:creator>
  <cp:lastModifiedBy>R Pugalia</cp:lastModifiedBy>
  <cp:revision>99</cp:revision>
  <dcterms:created xsi:type="dcterms:W3CDTF">2021-09-04T05:25:17Z</dcterms:created>
  <dcterms:modified xsi:type="dcterms:W3CDTF">2024-07-28T15:42:04Z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2023-08-24T18:40:59Z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cc0ec617-c004-44b1-a39e-9743b0894221</vt:lpwstr>
  </property>
  <property fmtid="{D5CDD505-2E9C-101B-9397-08002B2CF9AE}" pid="7" name="MSIP_Label_defa4170-0d19-0005-0004-bc88714345d2_ActionId">
    <vt:lpwstr>e3c696fd-3337-45c2-a5ad-0d246f07d313</vt:lpwstr>
  </property>
  <property fmtid="{D5CDD505-2E9C-101B-9397-08002B2CF9AE}" pid="8" name="MSIP_Label_defa4170-0d19-0005-0004-bc88714345d2_ContentBits">
    <vt:lpwstr>0</vt:lpwstr>
  </property>
</Properties>
</file>